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nb-NO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Klikk for å redigere titteltekstformatet</a:t>
            </a:r>
            <a:endParaRPr b="0" lang="nb-NO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Klikk for å redigere formatet på disposisjonsteksten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Andre disposisjonsnivå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Tredje disposisjonsnivå</a:t>
            </a:r>
            <a:endParaRPr b="0" lang="nb-NO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Fjerde disposisjonsnivå</a:t>
            </a:r>
            <a:endParaRPr b="0" lang="nb-NO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Femte disposisjonsnivå</a:t>
            </a:r>
            <a:endParaRPr b="0" lang="nb-NO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Sjette disposisjonsnivå</a:t>
            </a:r>
            <a:endParaRPr b="0" lang="nb-NO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Sjuende disposisjonsnivå</a:t>
            </a:r>
            <a:endParaRPr b="0" lang="nb-NO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nb-NO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&lt;dato/klokkeslett&gt;</a:t>
            </a:r>
            <a:endParaRPr b="0" lang="nb-NO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nb-NO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&lt;bunntekst&gt;</a:t>
            </a:r>
            <a:endParaRPr b="0" lang="nb-NO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C0B09F6-291B-4BF8-9932-4436785E6BB5}" type="slidenum">
              <a:rPr b="0" lang="nb-NO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&lt;nummer&gt;</a:t>
            </a:fld>
            <a:endParaRPr b="0" lang="nb-NO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Skapt som mennesker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dusj etter skituren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dusj etter skituren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første hestehoven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1336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dusj etter skituren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første hestehoven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Lønnetrær om høsten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dusj etter skituren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første hestehoven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Lønnetrær om høsten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venn som lytter uten å avbryte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dusj etter skituren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første hestehoven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Lønnetrær om høsten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venn som lytter uten å avbryte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god vits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dusj etter skituren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første hestehoven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Lønnetrær om høsten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venn som lytter uten å avbryte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god vits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Et barn som smiler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Ferske, varme rundstykker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dusj etter skituren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første hestehoven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Lønnetrær om høsten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venn som lytter uten å avbryte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god vits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Et barn som smiler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Et meningsfylt arbeid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Alt skapte han vakkert,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hver ting til sin tid.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Fork. 3,11</a:t>
            </a: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nb-NO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Fra himmelen sendte han dere regn og grøde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 rett tid, han har gitt dere føde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og fylt hjertene med glede.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Apg 14,17</a:t>
            </a:r>
            <a:endParaRPr b="0" lang="nb-NO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Billedkunsten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Billedkunsten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Vitenskapen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Billedkunsten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Vitenskapen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Bøkene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Billedkunsten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Vitenskapen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Bøkene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Humoren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Billedkunsten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Vitenskapen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Bøkene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Humoren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Idretten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Billedkunsten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Vitenskapen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Bøkene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Humoren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Idretten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Seksualiteten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 grunner til glede: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Musikken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Stillheten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Billedkunsten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Vitenskapen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Bøkene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Humoren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Idretten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Seksualiteten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Maten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Det var Gud som fant opp nytelsen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... han som gir oss rikelig av alt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at vi skal nyte det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 Tim 6,17</a:t>
            </a:r>
            <a:endParaRPr b="0" lang="nb-NO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 Ta vare på det menneskelige!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Alt som er sant og edelt, rett og rent,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alt som er verdt å elske og akte,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alt som er til glede og alt som fortjener ros,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legg vinn på det!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Fil 4,8</a:t>
            </a:r>
            <a:endParaRPr b="0" lang="nb-NO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Rik og fattig møtes,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Herren har skapt dem begge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Ordspr 22,2</a:t>
            </a:r>
            <a:endParaRPr b="0" lang="nb-NO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0" y="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som handler forstandig, </a:t>
            </a:r>
            <a:endParaRPr b="0" lang="nb-NO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skal finne det gode.</a:t>
            </a:r>
            <a:endParaRPr b="0" lang="nb-NO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...</a:t>
            </a:r>
            <a:endParaRPr b="0" lang="nb-NO" sz="1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 som har forstand,</a:t>
            </a:r>
            <a:endParaRPr b="0" lang="nb-NO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har en kilde til liv.</a:t>
            </a:r>
            <a:endParaRPr b="0" lang="nb-NO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Ordspr. 16, 20.22</a:t>
            </a:r>
            <a:endParaRPr b="0" lang="nb-NO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Ta vare på det menneskelige: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Fornuft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Følelser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Vilje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 Ta vare på det menneskelige: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Fornuft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Følelser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Vilje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Kropp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 Vi er skapt med begrensning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Gud skapte oss fordi han ville ha mange barn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Til modning og vekst og full utfoldelse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som de mennesker vi var skapt til å være</a:t>
            </a:r>
            <a:endParaRPr b="0" lang="nb-NO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Dere skal vokse i nåden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og i kjennskap til vår Herre og frelser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Jesus Kristus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 Pet 3,18</a:t>
            </a:r>
            <a:endParaRPr b="0" lang="nb-NO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Gud ga oss ikke en ånd som gjør motløs; 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i="1" lang="nb-NO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 fikk Ånden som gir kraft, kjærlighet og visdom.</a:t>
            </a:r>
            <a:endParaRPr b="0" lang="nb-NO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nb-NO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 Tim 1,7</a:t>
            </a:r>
            <a:endParaRPr b="0" lang="nb-NO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Application>LibreOffice/5.3.2.2$Windows_x86 LibreOffice_project/6cd4f1ef626f15116896b1d8e1398b56da0d0ee1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2017-09-23T11:38:55Z</dcterms:created>
  <dc:creator/>
  <dc:description/>
  <dc:language>nb-NO</dc:language>
  <cp:lastModifiedBy/>
  <dcterms:modified xsi:type="dcterms:W3CDTF">2017-10-01T15:35:19Z</dcterms:modified>
  <cp:revision>9</cp:revision>
  <dc:subject/>
  <dc:title/>
</cp:coreProperties>
</file>