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7" r:id="rId2"/>
    <p:sldId id="260" r:id="rId3"/>
    <p:sldId id="259" r:id="rId4"/>
    <p:sldId id="261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74"/>
  </p:normalViewPr>
  <p:slideViewPr>
    <p:cSldViewPr snapToGrid="0" snapToObjects="1">
      <p:cViewPr varScale="1">
        <p:scale>
          <a:sx n="58" d="100"/>
          <a:sy n="58" d="100"/>
        </p:scale>
        <p:origin x="108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kniker Norkirken Drammen" userId="a4d0cc55d6702c3f" providerId="LiveId" clId="{96067248-8776-4964-9662-00547C9BA29D}"/>
    <pc:docChg chg="addSld modSld">
      <pc:chgData name="Tekniker Norkirken Drammen" userId="a4d0cc55d6702c3f" providerId="LiveId" clId="{96067248-8776-4964-9662-00547C9BA29D}" dt="2017-11-26T16:34:14.382" v="4" actId="20577"/>
      <pc:docMkLst>
        <pc:docMk/>
      </pc:docMkLst>
      <pc:sldChg chg="modSp">
        <pc:chgData name="Tekniker Norkirken Drammen" userId="a4d0cc55d6702c3f" providerId="LiveId" clId="{96067248-8776-4964-9662-00547C9BA29D}" dt="2017-11-26T16:34:14.382" v="4" actId="20577"/>
        <pc:sldMkLst>
          <pc:docMk/>
          <pc:sldMk cId="1035578296" sldId="260"/>
        </pc:sldMkLst>
        <pc:spChg chg="mod">
          <ac:chgData name="Tekniker Norkirken Drammen" userId="a4d0cc55d6702c3f" providerId="LiveId" clId="{96067248-8776-4964-9662-00547C9BA29D}" dt="2017-11-26T16:34:14.382" v="4" actId="20577"/>
          <ac:spMkLst>
            <pc:docMk/>
            <pc:sldMk cId="1035578296" sldId="260"/>
            <ac:spMk id="3" creationId="{00000000-0000-0000-0000-000000000000}"/>
          </ac:spMkLst>
        </pc:spChg>
      </pc:sldChg>
      <pc:sldChg chg="addSp delSp modSp add">
        <pc:chgData name="Tekniker Norkirken Drammen" userId="a4d0cc55d6702c3f" providerId="LiveId" clId="{96067248-8776-4964-9662-00547C9BA29D}" dt="2017-11-26T16:31:34.185" v="3" actId="1076"/>
        <pc:sldMkLst>
          <pc:docMk/>
          <pc:sldMk cId="3546074986" sldId="261"/>
        </pc:sldMkLst>
        <pc:spChg chg="del">
          <ac:chgData name="Tekniker Norkirken Drammen" userId="a4d0cc55d6702c3f" providerId="LiveId" clId="{96067248-8776-4964-9662-00547C9BA29D}" dt="2017-11-26T16:31:25.242" v="1"/>
          <ac:spMkLst>
            <pc:docMk/>
            <pc:sldMk cId="3546074986" sldId="261"/>
            <ac:spMk id="3" creationId="{A0424276-E86D-4A00-90F3-18D412E15D37}"/>
          </ac:spMkLst>
        </pc:spChg>
        <pc:picChg chg="add mod">
          <ac:chgData name="Tekniker Norkirken Drammen" userId="a4d0cc55d6702c3f" providerId="LiveId" clId="{96067248-8776-4964-9662-00547C9BA29D}" dt="2017-11-26T16:31:34.185" v="3" actId="1076"/>
          <ac:picMkLst>
            <pc:docMk/>
            <pc:sldMk cId="3546074986" sldId="261"/>
            <ac:picMk id="5" creationId="{E4C869E4-B034-4229-9E9C-A223ACA2100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19C3F4-962D-D840-A336-5E140BE84719}" type="datetimeFigureOut">
              <a:rPr lang="nb-NO" smtClean="0"/>
              <a:t>26.11.2017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7B500F-2D64-474C-8788-1DA4E5BDF4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9913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1342-59DD-BA4A-B7AD-C2705BD9A195}" type="datetimeFigureOut">
              <a:rPr lang="nb-NO" smtClean="0"/>
              <a:t>26.11.2017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40D7-6791-404E-AB73-49FD4C61F2A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1139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1342-59DD-BA4A-B7AD-C2705BD9A195}" type="datetimeFigureOut">
              <a:rPr lang="nb-NO" smtClean="0"/>
              <a:t>26.11.2017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40D7-6791-404E-AB73-49FD4C61F2A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8007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1342-59DD-BA4A-B7AD-C2705BD9A195}" type="datetimeFigureOut">
              <a:rPr lang="nb-NO" smtClean="0"/>
              <a:t>26.11.2017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40D7-6791-404E-AB73-49FD4C61F2A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3569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1342-59DD-BA4A-B7AD-C2705BD9A195}" type="datetimeFigureOut">
              <a:rPr lang="nb-NO" smtClean="0"/>
              <a:t>26.11.2017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40D7-6791-404E-AB73-49FD4C61F2A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9141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1342-59DD-BA4A-B7AD-C2705BD9A195}" type="datetimeFigureOut">
              <a:rPr lang="nb-NO" smtClean="0"/>
              <a:t>26.11.2017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40D7-6791-404E-AB73-49FD4C61F2A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2977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1342-59DD-BA4A-B7AD-C2705BD9A195}" type="datetimeFigureOut">
              <a:rPr lang="nb-NO" smtClean="0"/>
              <a:t>26.11.2017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40D7-6791-404E-AB73-49FD4C61F2A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11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1342-59DD-BA4A-B7AD-C2705BD9A195}" type="datetimeFigureOut">
              <a:rPr lang="nb-NO" smtClean="0"/>
              <a:t>26.11.2017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40D7-6791-404E-AB73-49FD4C61F2A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843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1342-59DD-BA4A-B7AD-C2705BD9A195}" type="datetimeFigureOut">
              <a:rPr lang="nb-NO" smtClean="0"/>
              <a:t>26.11.2017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40D7-6791-404E-AB73-49FD4C61F2A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0706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1342-59DD-BA4A-B7AD-C2705BD9A195}" type="datetimeFigureOut">
              <a:rPr lang="nb-NO" smtClean="0"/>
              <a:t>26.11.2017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40D7-6791-404E-AB73-49FD4C61F2A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2386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1342-59DD-BA4A-B7AD-C2705BD9A195}" type="datetimeFigureOut">
              <a:rPr lang="nb-NO" smtClean="0"/>
              <a:t>26.11.2017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40D7-6791-404E-AB73-49FD4C61F2A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9523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1342-59DD-BA4A-B7AD-C2705BD9A195}" type="datetimeFigureOut">
              <a:rPr lang="nb-NO" smtClean="0"/>
              <a:t>26.11.2017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40D7-6791-404E-AB73-49FD4C61F2A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0418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1342-59DD-BA4A-B7AD-C2705BD9A195}" type="datetimeFigureOut">
              <a:rPr lang="nb-NO" smtClean="0"/>
              <a:t>26.11.2017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440D7-6791-404E-AB73-49FD4C61F2A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1851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749030"/>
            <a:ext cx="10515600" cy="5427933"/>
          </a:xfrm>
        </p:spPr>
        <p:txBody>
          <a:bodyPr/>
          <a:lstStyle/>
          <a:p>
            <a:pPr marL="742950" indent="-742950" algn="ctr">
              <a:buAutoNum type="arabicPeriod"/>
            </a:pPr>
            <a:r>
              <a:rPr lang="nb-NO" sz="4800" dirty="0"/>
              <a:t>Alle skal vi en dag møte Menneskesønnen på sin trone og stå til regnskap for våre liv! </a:t>
            </a:r>
            <a:br>
              <a:rPr lang="nb-NO" sz="4800" dirty="0"/>
            </a:br>
            <a:r>
              <a:rPr lang="nb-NO" sz="4800" dirty="0"/>
              <a:t>Han er vår dommer!</a:t>
            </a:r>
          </a:p>
          <a:p>
            <a:pPr marL="0" indent="0">
              <a:buNone/>
            </a:pPr>
            <a:r>
              <a:rPr lang="nb-NO" dirty="0"/>
              <a:t> 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04086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787940"/>
            <a:ext cx="10515600" cy="5389023"/>
          </a:xfrm>
        </p:spPr>
        <p:txBody>
          <a:bodyPr/>
          <a:lstStyle/>
          <a:p>
            <a:pPr marL="0" indent="0" algn="ctr">
              <a:buNone/>
            </a:pPr>
            <a:r>
              <a:rPr lang="nb-NO" sz="4800" dirty="0"/>
              <a:t>2. Er vi i Jesus er vi frie og dømmes ikke, da skal vi ikke gå bort til evig straff, </a:t>
            </a:r>
          </a:p>
          <a:p>
            <a:pPr marL="0" indent="0" algn="ctr">
              <a:buNone/>
            </a:pPr>
            <a:r>
              <a:rPr lang="nb-NO" sz="4800" dirty="0"/>
              <a:t>men få evig liv! </a:t>
            </a:r>
            <a:br>
              <a:rPr lang="nb-NO" sz="4800" dirty="0"/>
            </a:br>
            <a:r>
              <a:rPr lang="nb-NO" sz="4800" dirty="0"/>
              <a:t>FANTASTISK!</a:t>
            </a:r>
          </a:p>
          <a:p>
            <a:pPr marL="0" indent="0" algn="ctr">
              <a:buNone/>
            </a:pPr>
            <a:r>
              <a:rPr lang="nb-NO" sz="4800" dirty="0"/>
              <a:t> 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35578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583660"/>
            <a:ext cx="10515600" cy="5593303"/>
          </a:xfrm>
        </p:spPr>
        <p:txBody>
          <a:bodyPr/>
          <a:lstStyle/>
          <a:p>
            <a:pPr marL="0" indent="0">
              <a:buNone/>
            </a:pPr>
            <a:r>
              <a:rPr lang="nb-NO" sz="4800" dirty="0"/>
              <a:t> </a:t>
            </a:r>
            <a:r>
              <a:rPr lang="nb-NO" sz="4800" b="1" dirty="0"/>
              <a:t>Ukas utfordring:</a:t>
            </a:r>
            <a:endParaRPr lang="nb-NO" sz="4800" dirty="0"/>
          </a:p>
          <a:p>
            <a:pPr marL="0" indent="0">
              <a:buNone/>
            </a:pPr>
            <a:r>
              <a:rPr lang="nb-NO" sz="4800" dirty="0"/>
              <a:t>Gjør noe godt i handling for en kristen som trenger hjelp!</a:t>
            </a:r>
          </a:p>
          <a:p>
            <a:pPr marL="0" indent="0">
              <a:buNone/>
            </a:pPr>
            <a:r>
              <a:rPr lang="nb-NO" sz="4800" dirty="0"/>
              <a:t>Hold dine tanker fri for fordømmende tanker om andre og om deg selv. </a:t>
            </a:r>
            <a:br>
              <a:rPr lang="nb-NO" sz="4800" dirty="0"/>
            </a:br>
            <a:r>
              <a:rPr lang="nb-NO" sz="4800" dirty="0"/>
              <a:t>Bekjenn dem for Gud om de dukker opp!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3383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F52083-AB43-45B0-BAE1-595A2B9FB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E4C869E4-B034-4229-9E9C-A223ACA210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71011" y="0"/>
            <a:ext cx="6785357" cy="6767923"/>
          </a:xfrm>
        </p:spPr>
      </p:pic>
    </p:spTree>
    <p:extLst>
      <p:ext uri="{BB962C8B-B14F-4D97-AF65-F5344CB8AC3E}">
        <p14:creationId xmlns:p14="http://schemas.microsoft.com/office/powerpoint/2010/main" val="35460749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46</Words>
  <Application>Microsoft Office PowerPoint</Application>
  <PresentationFormat>Widescreen</PresentationFormat>
  <Paragraphs>8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Lars Hübschle</dc:creator>
  <cp:lastModifiedBy>Tekniker Norkirken Drammen</cp:lastModifiedBy>
  <cp:revision>1</cp:revision>
  <dcterms:created xsi:type="dcterms:W3CDTF">2017-11-26T15:00:02Z</dcterms:created>
  <dcterms:modified xsi:type="dcterms:W3CDTF">2017-11-26T16:34:23Z</dcterms:modified>
</cp:coreProperties>
</file>