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85" r:id="rId5"/>
    <p:sldId id="259" r:id="rId6"/>
    <p:sldId id="287" r:id="rId7"/>
    <p:sldId id="292" r:id="rId8"/>
    <p:sldId id="293" r:id="rId9"/>
    <p:sldId id="261" r:id="rId10"/>
    <p:sldId id="291" r:id="rId11"/>
    <p:sldId id="294" r:id="rId12"/>
    <p:sldId id="29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45" d="100"/>
          <a:sy n="45" d="100"/>
        </p:scale>
        <p:origin x="-83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sv-SE" smtClean="0"/>
              <a:t>Klicka här för att ändra format</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US" dirty="0"/>
          </a:p>
        </p:txBody>
      </p:sp>
      <p:sp>
        <p:nvSpPr>
          <p:cNvPr id="15" name="Date Placeholder 14"/>
          <p:cNvSpPr>
            <a:spLocks noGrp="1"/>
          </p:cNvSpPr>
          <p:nvPr>
            <p:ph type="dt" sz="half" idx="10"/>
          </p:nvPr>
        </p:nvSpPr>
        <p:spPr/>
        <p:txBody>
          <a:bodyPr/>
          <a:lstStyle/>
          <a:p>
            <a:fld id="{2069C06D-4ED8-42C6-905D-CA84CA1B6CBF}" type="datetime2">
              <a:rPr lang="en-US" smtClean="0"/>
              <a:t>söndag 1 september 19</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13" name="Title 12"/>
          <p:cNvSpPr>
            <a:spLocks noGrp="1"/>
          </p:cNvSpPr>
          <p:nvPr>
            <p:ph type="title"/>
          </p:nvPr>
        </p:nvSpPr>
        <p:spPr/>
        <p:txBody>
          <a:bodyPr/>
          <a:lstStyle/>
          <a:p>
            <a:r>
              <a:rPr lang="sv-SE" smtClean="0"/>
              <a:t>Klicka här för att ändra format</a:t>
            </a:r>
            <a:endParaRPr lang="en-US"/>
          </a:p>
        </p:txBody>
      </p:sp>
      <p:sp>
        <p:nvSpPr>
          <p:cNvPr id="14" name="Date Placeholder 13"/>
          <p:cNvSpPr>
            <a:spLocks noGrp="1"/>
          </p:cNvSpPr>
          <p:nvPr>
            <p:ph type="dt" sz="half" idx="10"/>
          </p:nvPr>
        </p:nvSpPr>
        <p:spPr/>
        <p:txBody>
          <a:bodyPr/>
          <a:lstStyle/>
          <a:p>
            <a:fld id="{14CB1CAA-32CD-4B55-B92A-B8F0843CACF4}" type="datetime2">
              <a:rPr lang="en-US" smtClean="0"/>
              <a:t>söndag 1 september 19</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12" name="Date Placeholder 11"/>
          <p:cNvSpPr>
            <a:spLocks noGrp="1"/>
          </p:cNvSpPr>
          <p:nvPr>
            <p:ph type="dt" sz="half" idx="10"/>
          </p:nvPr>
        </p:nvSpPr>
        <p:spPr/>
        <p:txBody>
          <a:bodyPr/>
          <a:lstStyle/>
          <a:p>
            <a:fld id="{3AD8CDC4-3D19-4983-B478-82F6B8E5AB66}" type="datetime2">
              <a:rPr lang="en-US" smtClean="0"/>
              <a:t>söndag 1 september 19</a:t>
            </a:fld>
            <a:endParaRPr lang="en-US" dirty="0"/>
          </a:p>
        </p:txBody>
      </p:sp>
      <p:sp>
        <p:nvSpPr>
          <p:cNvPr id="13" name="Slide Number Placeholder 12"/>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4" name="Footer Placeholder 13"/>
          <p:cNvSpPr>
            <a:spLocks noGrp="1"/>
          </p:cNvSpPr>
          <p:nvPr>
            <p:ph type="ftr" sz="quarter" idx="12"/>
          </p:nvPr>
        </p:nvSpPr>
        <p:spPr/>
        <p:txBody>
          <a:bodyPr/>
          <a:lstStyle/>
          <a:p>
            <a:endParaRPr lang="en-US"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sv-SE" smtClean="0"/>
              <a:t>Klicka här för att ändra format</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4B82477-D5D3-4181-8C11-75D0F2433A87}" type="datetime2">
              <a:rPr lang="en-US" smtClean="0"/>
              <a:t>söndag 1 september 19</a:t>
            </a:fld>
            <a:endParaRPr lang="en-US" dirty="0"/>
          </a:p>
        </p:txBody>
      </p:sp>
      <p:sp>
        <p:nvSpPr>
          <p:cNvPr id="9" name="Slide Number Placeholder 8"/>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0" name="Footer Placeholder 9"/>
          <p:cNvSpPr>
            <a:spLocks noGrp="1"/>
          </p:cNvSpPr>
          <p:nvPr>
            <p:ph type="ftr" sz="quarter" idx="12"/>
          </p:nvPr>
        </p:nvSpPr>
        <p:spPr/>
        <p:txBody>
          <a:bodyPr/>
          <a:lstStyle/>
          <a:p>
            <a:endParaRPr lang="en-US" dirty="0"/>
          </a:p>
        </p:txBody>
      </p:sp>
      <p:sp>
        <p:nvSpPr>
          <p:cNvPr id="11" name="Title 10"/>
          <p:cNvSpPr>
            <a:spLocks noGrp="1"/>
          </p:cNvSpPr>
          <p:nvPr>
            <p:ph type="title"/>
          </p:nvPr>
        </p:nvSpPr>
        <p:spPr/>
        <p:txBody>
          <a:bodyPr/>
          <a:lstStyle/>
          <a:p>
            <a:r>
              <a:rPr lang="sv-SE" smtClean="0"/>
              <a:t>Klicka här för att ändra format</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sv-SE" smtClean="0"/>
              <a:t>Klicka här för att ändra format</a:t>
            </a:r>
            <a:endParaRPr lang="en-US" dirty="0"/>
          </a:p>
        </p:txBody>
      </p:sp>
      <p:sp>
        <p:nvSpPr>
          <p:cNvPr id="14" name="Date Placeholder 13"/>
          <p:cNvSpPr>
            <a:spLocks noGrp="1"/>
          </p:cNvSpPr>
          <p:nvPr>
            <p:ph type="dt" sz="half" idx="10"/>
          </p:nvPr>
        </p:nvSpPr>
        <p:spPr/>
        <p:txBody>
          <a:bodyPr/>
          <a:lstStyle/>
          <a:p>
            <a:fld id="{213E253B-1893-4367-8BAE-DF4BC10DC578}" type="datetime2">
              <a:rPr lang="en-US" smtClean="0"/>
              <a:t>söndag 1 september 19</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mtClean="0"/>
              <a:t>Klicka här för att ändra format</a:t>
            </a:r>
            <a:endParaRPr lang="en-US"/>
          </a:p>
        </p:txBody>
      </p:sp>
      <p:sp>
        <p:nvSpPr>
          <p:cNvPr id="7" name="Date Placeholder 6"/>
          <p:cNvSpPr>
            <a:spLocks noGrp="1"/>
          </p:cNvSpPr>
          <p:nvPr>
            <p:ph type="dt" sz="half" idx="10"/>
          </p:nvPr>
        </p:nvSpPr>
        <p:spPr/>
        <p:txBody>
          <a:bodyPr/>
          <a:lstStyle/>
          <a:p>
            <a:fld id="{8B62300D-25B3-4603-86C9-4CB776489F00}" type="datetime2">
              <a:rPr lang="en-US" smtClean="0"/>
              <a:t>söndag 1 september 19</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‹Nr.›</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6314AD9-FCC8-48B7-B85B-012A91320DFF}" type="datetime2">
              <a:rPr lang="en-US" smtClean="0"/>
              <a:t>söndag 1 september 19</a:t>
            </a:fld>
            <a:endParaRPr lang="en-US" dirty="0"/>
          </a:p>
        </p:txBody>
      </p:sp>
      <p:sp>
        <p:nvSpPr>
          <p:cNvPr id="6" name="Slide Number Placeholder 5"/>
          <p:cNvSpPr>
            <a:spLocks noGrp="1"/>
          </p:cNvSpPr>
          <p:nvPr>
            <p:ph type="sldNum" sz="quarter" idx="11"/>
          </p:nvPr>
        </p:nvSpPr>
        <p:spPr/>
        <p:txBody>
          <a:bodyPr/>
          <a:lstStyle/>
          <a:p>
            <a:fld id="{1789C0F2-17E0-497A-9BBE-0C73201AAFE3}" type="slidenum">
              <a:rPr lang="en-US" smtClean="0"/>
              <a:pPr/>
              <a:t>‹Nr.›</a:t>
            </a:fld>
            <a:endParaRPr lang="en-US" dirty="0"/>
          </a:p>
        </p:txBody>
      </p:sp>
      <p:sp>
        <p:nvSpPr>
          <p:cNvPr id="7" name="Footer Placeholder 6"/>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15" name="Date Placeholder 14"/>
          <p:cNvSpPr>
            <a:spLocks noGrp="1"/>
          </p:cNvSpPr>
          <p:nvPr>
            <p:ph type="dt" sz="half" idx="10"/>
          </p:nvPr>
        </p:nvSpPr>
        <p:spPr/>
        <p:txBody>
          <a:bodyPr/>
          <a:lstStyle/>
          <a:p>
            <a:fld id="{3182DC50-D5DB-4F94-B367-9876CD2C4012}" type="datetime2">
              <a:rPr lang="en-US" smtClean="0"/>
              <a:t>söndag 1 september 19</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7" name="Footer Placeholder 16"/>
          <p:cNvSpPr>
            <a:spLocks noGrp="1"/>
          </p:cNvSpPr>
          <p:nvPr>
            <p:ph type="ftr" sz="quarter" idx="12"/>
          </p:nvPr>
        </p:nvSpPr>
        <p:spPr/>
        <p:txBody>
          <a:bodyPr/>
          <a:lstStyle/>
          <a:p>
            <a:endParaRPr lang="en-US" dirty="0"/>
          </a:p>
        </p:txBody>
      </p:sp>
      <p:sp>
        <p:nvSpPr>
          <p:cNvPr id="18" name="Title 17"/>
          <p:cNvSpPr>
            <a:spLocks noGrp="1"/>
          </p:cNvSpPr>
          <p:nvPr>
            <p:ph type="title"/>
          </p:nvPr>
        </p:nvSpPr>
        <p:spPr/>
        <p:txBody>
          <a:bodyPr/>
          <a:lstStyle/>
          <a:p>
            <a:r>
              <a:rPr lang="sv-SE" smtClean="0"/>
              <a:t>Klicka här för att ändra format</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sv-SE" smtClean="0"/>
              <a:t>Klicka här för att ändra format</a:t>
            </a:r>
            <a:endParaRPr lang="en-US"/>
          </a:p>
        </p:txBody>
      </p:sp>
      <p:sp>
        <p:nvSpPr>
          <p:cNvPr id="13" name="Date Placeholder 12"/>
          <p:cNvSpPr>
            <a:spLocks noGrp="1"/>
          </p:cNvSpPr>
          <p:nvPr>
            <p:ph type="dt" sz="half" idx="10"/>
          </p:nvPr>
        </p:nvSpPr>
        <p:spPr/>
        <p:txBody>
          <a:bodyPr/>
          <a:lstStyle/>
          <a:p>
            <a:fld id="{292EB412-E790-42EA-81FE-2925D3A43D91}" type="datetime2">
              <a:rPr lang="en-US" smtClean="0"/>
              <a:t>söndag 1 september 19</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söndag 1 september 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5114372C-B5AB-4C39-B273-B99224EB4DD5}" type="datetime2">
              <a:rPr lang="en-US" smtClean="0"/>
              <a:t>söndag 1 september 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sv-SE" smtClean="0"/>
              <a:t>Klicka här för att ändra format</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B385921-A91A-409C-921C-0E0EC1E750EC}" type="datetime2">
              <a:rPr lang="en-US" smtClean="0"/>
              <a:t>söndag 1 september 19</a:t>
            </a:fld>
            <a:endParaRPr lang="en-US"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pPr/>
              <a:t>‹Nr.›</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5600" cap="small" dirty="0" err="1" smtClean="0">
                <a:effectLst/>
              </a:rPr>
              <a:t>Møte</a:t>
            </a:r>
            <a:r>
              <a:rPr lang="sv-SE" sz="5600" cap="small" dirty="0" smtClean="0">
                <a:effectLst/>
              </a:rPr>
              <a:t> med Den </a:t>
            </a:r>
            <a:r>
              <a:rPr lang="sv-SE" sz="5600" cap="small" dirty="0" err="1" smtClean="0">
                <a:effectLst/>
              </a:rPr>
              <a:t>hellige</a:t>
            </a:r>
            <a:r>
              <a:rPr lang="sv-SE" sz="4800" dirty="0" smtClean="0">
                <a:effectLst/>
              </a:rPr>
              <a:t/>
            </a:r>
            <a:br>
              <a:rPr lang="sv-SE" sz="4800" dirty="0" smtClean="0">
                <a:effectLst/>
              </a:rPr>
            </a:br>
            <a:r>
              <a:rPr lang="sv-SE" sz="4800" dirty="0" smtClean="0">
                <a:effectLst/>
              </a:rPr>
              <a:t/>
            </a:r>
            <a:br>
              <a:rPr lang="sv-SE" sz="4800" dirty="0" smtClean="0">
                <a:effectLst/>
              </a:rPr>
            </a:br>
            <a:r>
              <a:rPr lang="sv-SE" sz="4800" dirty="0" smtClean="0">
                <a:effectLst/>
              </a:rPr>
              <a:t/>
            </a:r>
            <a:br>
              <a:rPr lang="sv-SE" sz="4800" dirty="0" smtClean="0">
                <a:effectLst/>
              </a:rPr>
            </a:br>
            <a:r>
              <a:rPr lang="sv-SE" sz="4800" dirty="0">
                <a:effectLst/>
              </a:rPr>
              <a:t/>
            </a:r>
            <a:br>
              <a:rPr lang="sv-SE" sz="4800" dirty="0">
                <a:effectLst/>
              </a:rPr>
            </a:br>
            <a:r>
              <a:rPr lang="sv-SE" sz="3600" dirty="0" smtClean="0">
                <a:effectLst/>
              </a:rPr>
              <a:t>Olof Edsinger</a:t>
            </a:r>
            <a:r>
              <a:rPr lang="sv-SE" sz="4800" dirty="0" smtClean="0">
                <a:effectLst/>
              </a:rPr>
              <a:t/>
            </a:r>
            <a:br>
              <a:rPr lang="sv-SE" sz="4800" dirty="0" smtClean="0">
                <a:effectLst/>
              </a:rPr>
            </a:br>
            <a:endParaRPr lang="sv-SE" sz="4800" dirty="0"/>
          </a:p>
        </p:txBody>
      </p:sp>
    </p:spTree>
    <p:extLst>
      <p:ext uri="{BB962C8B-B14F-4D97-AF65-F5344CB8AC3E}">
        <p14:creationId xmlns:p14="http://schemas.microsoft.com/office/powerpoint/2010/main" val="42385686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200" dirty="0">
                <a:effectLst/>
              </a:rPr>
              <a:t>Samme natt sto han opp, tok de </a:t>
            </a:r>
            <a:r>
              <a:rPr lang="sv-SE" sz="3200" dirty="0" err="1">
                <a:effectLst/>
              </a:rPr>
              <a:t>to</a:t>
            </a:r>
            <a:r>
              <a:rPr lang="sv-SE" sz="3200" dirty="0">
                <a:effectLst/>
              </a:rPr>
              <a:t> </a:t>
            </a:r>
            <a:r>
              <a:rPr lang="sv-SE" sz="3200" dirty="0" err="1">
                <a:effectLst/>
              </a:rPr>
              <a:t>konene</a:t>
            </a:r>
            <a:r>
              <a:rPr lang="sv-SE" sz="3200" dirty="0">
                <a:effectLst/>
              </a:rPr>
              <a:t> </a:t>
            </a:r>
            <a:r>
              <a:rPr lang="sv-SE" sz="3200" dirty="0" err="1">
                <a:effectLst/>
              </a:rPr>
              <a:t>sine</a:t>
            </a:r>
            <a:r>
              <a:rPr lang="sv-SE" sz="3200" dirty="0">
                <a:effectLst/>
              </a:rPr>
              <a:t>, de </a:t>
            </a:r>
            <a:r>
              <a:rPr lang="sv-SE" sz="3200" dirty="0" err="1">
                <a:effectLst/>
              </a:rPr>
              <a:t>to</a:t>
            </a:r>
            <a:r>
              <a:rPr lang="sv-SE" sz="3200" dirty="0">
                <a:effectLst/>
              </a:rPr>
              <a:t> </a:t>
            </a:r>
            <a:r>
              <a:rPr lang="sv-SE" sz="3200" dirty="0" err="1">
                <a:effectLst/>
              </a:rPr>
              <a:t>slavekvinnene</a:t>
            </a:r>
            <a:r>
              <a:rPr lang="sv-SE" sz="3200" dirty="0">
                <a:effectLst/>
              </a:rPr>
              <a:t> </a:t>
            </a:r>
            <a:r>
              <a:rPr lang="sv-SE" sz="3200" dirty="0" err="1">
                <a:effectLst/>
              </a:rPr>
              <a:t>og</a:t>
            </a:r>
            <a:r>
              <a:rPr lang="sv-SE" sz="3200" dirty="0">
                <a:effectLst/>
              </a:rPr>
              <a:t> de </a:t>
            </a:r>
            <a:r>
              <a:rPr lang="sv-SE" sz="3200" dirty="0" err="1">
                <a:effectLst/>
              </a:rPr>
              <a:t>elleve</a:t>
            </a:r>
            <a:r>
              <a:rPr lang="sv-SE" sz="3200" dirty="0">
                <a:effectLst/>
              </a:rPr>
              <a:t> </a:t>
            </a:r>
            <a:r>
              <a:rPr lang="sv-SE" sz="3200" dirty="0" err="1">
                <a:effectLst/>
              </a:rPr>
              <a:t>sønnene</a:t>
            </a:r>
            <a:r>
              <a:rPr lang="sv-SE" sz="3200" dirty="0">
                <a:effectLst/>
              </a:rPr>
              <a:t> </a:t>
            </a:r>
            <a:r>
              <a:rPr lang="sv-SE" sz="3200" dirty="0" err="1">
                <a:effectLst/>
              </a:rPr>
              <a:t>og</a:t>
            </a:r>
            <a:r>
              <a:rPr lang="sv-SE" sz="3200" dirty="0">
                <a:effectLst/>
              </a:rPr>
              <a:t> </a:t>
            </a:r>
            <a:r>
              <a:rPr lang="sv-SE" sz="3200" dirty="0" err="1">
                <a:effectLst/>
              </a:rPr>
              <a:t>gikk</a:t>
            </a:r>
            <a:r>
              <a:rPr lang="sv-SE" sz="3200" dirty="0">
                <a:effectLst/>
              </a:rPr>
              <a:t> over </a:t>
            </a:r>
            <a:r>
              <a:rPr lang="sv-SE" sz="3200" dirty="0" err="1">
                <a:effectLst/>
              </a:rPr>
              <a:t>vadestedet</a:t>
            </a:r>
            <a:r>
              <a:rPr lang="sv-SE" sz="3200" dirty="0">
                <a:effectLst/>
              </a:rPr>
              <a:t> ved </a:t>
            </a:r>
            <a:r>
              <a:rPr lang="sv-SE" sz="3200" dirty="0" err="1">
                <a:effectLst/>
              </a:rPr>
              <a:t>Jabbok</a:t>
            </a:r>
            <a:r>
              <a:rPr lang="sv-SE" sz="3200" dirty="0">
                <a:effectLst/>
              </a:rPr>
              <a:t>.</a:t>
            </a:r>
            <a:r>
              <a:rPr lang="sv-SE" sz="3200" b="1" baseline="30000" dirty="0">
                <a:effectLst/>
              </a:rPr>
              <a:t> </a:t>
            </a:r>
            <a:r>
              <a:rPr lang="sv-SE" sz="3200" dirty="0">
                <a:effectLst/>
              </a:rPr>
              <a:t>Han satte dem over </a:t>
            </a:r>
            <a:r>
              <a:rPr lang="sv-SE" sz="3200" dirty="0" err="1">
                <a:effectLst/>
              </a:rPr>
              <a:t>elven</a:t>
            </a:r>
            <a:r>
              <a:rPr lang="sv-SE" sz="3200" dirty="0">
                <a:effectLst/>
              </a:rPr>
              <a:t> </a:t>
            </a:r>
            <a:r>
              <a:rPr lang="sv-SE" sz="3200" dirty="0" err="1">
                <a:effectLst/>
              </a:rPr>
              <a:t>og</a:t>
            </a:r>
            <a:r>
              <a:rPr lang="sv-SE" sz="3200" dirty="0">
                <a:effectLst/>
              </a:rPr>
              <a:t> </a:t>
            </a:r>
            <a:r>
              <a:rPr lang="sv-SE" sz="3200" dirty="0" err="1">
                <a:effectLst/>
              </a:rPr>
              <a:t>brakte</a:t>
            </a:r>
            <a:r>
              <a:rPr lang="sv-SE" sz="3200" dirty="0">
                <a:effectLst/>
              </a:rPr>
              <a:t> over alt han </a:t>
            </a:r>
            <a:r>
              <a:rPr lang="sv-SE" sz="3200" dirty="0" err="1">
                <a:effectLst/>
              </a:rPr>
              <a:t>eide</a:t>
            </a:r>
            <a:r>
              <a:rPr lang="sv-SE" sz="3200" dirty="0">
                <a:effectLst/>
              </a:rPr>
              <a:t>. Jakob var </a:t>
            </a:r>
            <a:r>
              <a:rPr lang="sv-SE" sz="3200" dirty="0" err="1">
                <a:effectLst/>
              </a:rPr>
              <a:t>alene</a:t>
            </a:r>
            <a:r>
              <a:rPr lang="sv-SE" sz="3200" dirty="0">
                <a:effectLst/>
              </a:rPr>
              <a:t> </a:t>
            </a:r>
            <a:r>
              <a:rPr lang="sv-SE" sz="3200" dirty="0" err="1">
                <a:effectLst/>
              </a:rPr>
              <a:t>tilbake</a:t>
            </a:r>
            <a:r>
              <a:rPr lang="sv-SE" sz="3200" dirty="0">
                <a:effectLst/>
              </a:rPr>
              <a:t>. Og en </a:t>
            </a:r>
            <a:r>
              <a:rPr lang="sv-SE" sz="3200" dirty="0" err="1">
                <a:effectLst/>
              </a:rPr>
              <a:t>mann</a:t>
            </a:r>
            <a:r>
              <a:rPr lang="sv-SE" sz="3200" dirty="0">
                <a:effectLst/>
              </a:rPr>
              <a:t> </a:t>
            </a:r>
            <a:r>
              <a:rPr lang="sv-SE" sz="3200" dirty="0" err="1">
                <a:effectLst/>
              </a:rPr>
              <a:t>kjempet</a:t>
            </a:r>
            <a:r>
              <a:rPr lang="sv-SE" sz="3200" dirty="0">
                <a:effectLst/>
              </a:rPr>
              <a:t> med </a:t>
            </a:r>
            <a:r>
              <a:rPr lang="sv-SE" sz="3200" dirty="0" err="1">
                <a:effectLst/>
              </a:rPr>
              <a:t>ham</a:t>
            </a:r>
            <a:r>
              <a:rPr lang="sv-SE" sz="3200" dirty="0">
                <a:effectLst/>
              </a:rPr>
              <a:t> helt </a:t>
            </a:r>
            <a:r>
              <a:rPr lang="sv-SE" sz="3200" dirty="0" err="1">
                <a:effectLst/>
              </a:rPr>
              <a:t>til</a:t>
            </a:r>
            <a:r>
              <a:rPr lang="sv-SE" sz="3200" dirty="0">
                <a:effectLst/>
              </a:rPr>
              <a:t> det grydde av dag.</a:t>
            </a:r>
            <a:r>
              <a:rPr lang="sv-SE" sz="3200" b="1" baseline="30000" dirty="0">
                <a:effectLst/>
              </a:rPr>
              <a:t> </a:t>
            </a:r>
            <a:r>
              <a:rPr lang="sv-SE" sz="3200" dirty="0">
                <a:effectLst/>
              </a:rPr>
              <a:t>Da mannen så at han </a:t>
            </a:r>
            <a:r>
              <a:rPr lang="sv-SE" sz="3200" dirty="0" err="1">
                <a:effectLst/>
              </a:rPr>
              <a:t>ikke</a:t>
            </a:r>
            <a:r>
              <a:rPr lang="sv-SE" sz="3200" dirty="0">
                <a:effectLst/>
              </a:rPr>
              <a:t> </a:t>
            </a:r>
            <a:r>
              <a:rPr lang="sv-SE" sz="3200" dirty="0" err="1">
                <a:effectLst/>
              </a:rPr>
              <a:t>kunne</a:t>
            </a:r>
            <a:r>
              <a:rPr lang="sv-SE" sz="3200" dirty="0">
                <a:effectLst/>
              </a:rPr>
              <a:t> </a:t>
            </a:r>
            <a:r>
              <a:rPr lang="sv-SE" sz="3200" dirty="0" err="1">
                <a:effectLst/>
              </a:rPr>
              <a:t>vinne</a:t>
            </a:r>
            <a:r>
              <a:rPr lang="sv-SE" sz="3200" dirty="0">
                <a:effectLst/>
              </a:rPr>
              <a:t> over </a:t>
            </a:r>
            <a:r>
              <a:rPr lang="sv-SE" sz="3200" dirty="0" err="1">
                <a:effectLst/>
              </a:rPr>
              <a:t>ham</a:t>
            </a:r>
            <a:r>
              <a:rPr lang="sv-SE" sz="3200" dirty="0">
                <a:effectLst/>
              </a:rPr>
              <a:t>, </a:t>
            </a:r>
            <a:r>
              <a:rPr lang="sv-SE" sz="3200" dirty="0" err="1">
                <a:effectLst/>
              </a:rPr>
              <a:t>ga</a:t>
            </a:r>
            <a:r>
              <a:rPr lang="sv-SE" sz="3200" dirty="0">
                <a:effectLst/>
              </a:rPr>
              <a:t> han Jakob et slag over </a:t>
            </a:r>
            <a:r>
              <a:rPr lang="sv-SE" sz="3200" dirty="0" err="1">
                <a:effectLst/>
              </a:rPr>
              <a:t>hofteskålen</a:t>
            </a:r>
            <a:r>
              <a:rPr lang="sv-SE" sz="3200" dirty="0">
                <a:effectLst/>
              </a:rPr>
              <a:t>, så </a:t>
            </a:r>
            <a:r>
              <a:rPr lang="sv-SE" sz="3200" dirty="0" err="1">
                <a:effectLst/>
              </a:rPr>
              <a:t>hoften</a:t>
            </a:r>
            <a:r>
              <a:rPr lang="sv-SE" sz="3200" dirty="0">
                <a:effectLst/>
              </a:rPr>
              <a:t> </a:t>
            </a:r>
            <a:r>
              <a:rPr lang="sv-SE" sz="3200" dirty="0" err="1">
                <a:effectLst/>
              </a:rPr>
              <a:t>gikk</a:t>
            </a:r>
            <a:r>
              <a:rPr lang="sv-SE" sz="3200" dirty="0">
                <a:effectLst/>
              </a:rPr>
              <a:t> ut av ledd mens de </a:t>
            </a:r>
            <a:r>
              <a:rPr lang="sv-SE" sz="3200" dirty="0" err="1">
                <a:effectLst/>
              </a:rPr>
              <a:t>kjempet</a:t>
            </a:r>
            <a:r>
              <a:rPr lang="sv-SE" sz="3200" dirty="0">
                <a:effectLst/>
              </a:rPr>
              <a:t>.</a:t>
            </a:r>
            <a:r>
              <a:rPr lang="sv-SE" sz="3200" b="1" baseline="30000" dirty="0">
                <a:effectLst/>
              </a:rPr>
              <a:t> </a:t>
            </a:r>
            <a:r>
              <a:rPr lang="sv-SE" sz="3200" dirty="0">
                <a:effectLst/>
              </a:rPr>
              <a:t>Og han sa: «Slipp </a:t>
            </a:r>
            <a:r>
              <a:rPr lang="sv-SE" sz="3200" dirty="0" err="1">
                <a:effectLst/>
              </a:rPr>
              <a:t>meg</a:t>
            </a:r>
            <a:r>
              <a:rPr lang="sv-SE" sz="3200" dirty="0">
                <a:effectLst/>
              </a:rPr>
              <a:t>, for </a:t>
            </a:r>
            <a:r>
              <a:rPr lang="sv-SE" sz="3200" dirty="0" err="1">
                <a:effectLst/>
              </a:rPr>
              <a:t>morgenen</a:t>
            </a:r>
            <a:r>
              <a:rPr lang="sv-SE" sz="3200" dirty="0">
                <a:effectLst/>
              </a:rPr>
              <a:t> gryr!» Men Jakob svarte: «</a:t>
            </a:r>
            <a:r>
              <a:rPr lang="sv-SE" sz="3200" dirty="0" err="1">
                <a:effectLst/>
              </a:rPr>
              <a:t>Jeg</a:t>
            </a:r>
            <a:r>
              <a:rPr lang="sv-SE" sz="3200" dirty="0">
                <a:effectLst/>
              </a:rPr>
              <a:t> slipper deg </a:t>
            </a:r>
            <a:r>
              <a:rPr lang="sv-SE" sz="3200" dirty="0" err="1">
                <a:effectLst/>
              </a:rPr>
              <a:t>ikke</a:t>
            </a:r>
            <a:r>
              <a:rPr lang="sv-SE" sz="3200" dirty="0">
                <a:effectLst/>
              </a:rPr>
              <a:t> </a:t>
            </a:r>
            <a:r>
              <a:rPr lang="sv-SE" sz="3200" dirty="0" err="1">
                <a:effectLst/>
              </a:rPr>
              <a:t>uten</a:t>
            </a:r>
            <a:r>
              <a:rPr lang="sv-SE" sz="3200" dirty="0">
                <a:effectLst/>
              </a:rPr>
              <a:t> at du </a:t>
            </a:r>
            <a:r>
              <a:rPr lang="sv-SE" sz="3200" dirty="0" err="1">
                <a:effectLst/>
              </a:rPr>
              <a:t>velsigner</a:t>
            </a:r>
            <a:r>
              <a:rPr lang="sv-SE" sz="3200" dirty="0">
                <a:effectLst/>
              </a:rPr>
              <a:t> </a:t>
            </a:r>
            <a:r>
              <a:rPr lang="sv-SE" sz="3200" dirty="0" err="1">
                <a:effectLst/>
              </a:rPr>
              <a:t>meg</a:t>
            </a:r>
            <a:r>
              <a:rPr lang="sv-SE" sz="3200" dirty="0">
                <a:effectLst/>
              </a:rPr>
              <a:t>.»</a:t>
            </a:r>
            <a:r>
              <a:rPr lang="sv-SE" sz="3200" b="1" baseline="30000" dirty="0">
                <a:effectLst/>
              </a:rPr>
              <a:t> </a:t>
            </a:r>
            <a:endParaRPr lang="sv-SE" sz="3200" dirty="0">
              <a:effectLst/>
            </a:endParaRPr>
          </a:p>
        </p:txBody>
      </p:sp>
    </p:spTree>
    <p:extLst>
      <p:ext uri="{BB962C8B-B14F-4D97-AF65-F5344CB8AC3E}">
        <p14:creationId xmlns:p14="http://schemas.microsoft.com/office/powerpoint/2010/main" val="177632898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200" dirty="0">
                <a:effectLst/>
              </a:rPr>
              <a:t>«</a:t>
            </a:r>
            <a:r>
              <a:rPr lang="sv-SE" sz="3200" dirty="0" err="1">
                <a:effectLst/>
              </a:rPr>
              <a:t>Hva</a:t>
            </a:r>
            <a:r>
              <a:rPr lang="sv-SE" sz="3200" dirty="0">
                <a:effectLst/>
              </a:rPr>
              <a:t> heter du?» </a:t>
            </a:r>
            <a:r>
              <a:rPr lang="sv-SE" sz="3200" dirty="0" err="1">
                <a:effectLst/>
              </a:rPr>
              <a:t>spurte</a:t>
            </a:r>
            <a:r>
              <a:rPr lang="sv-SE" sz="3200" dirty="0">
                <a:effectLst/>
              </a:rPr>
              <a:t> mannen. «Jakob», svarte han.</a:t>
            </a:r>
            <a:r>
              <a:rPr lang="sv-SE" sz="3200" b="1" baseline="30000" dirty="0">
                <a:effectLst/>
              </a:rPr>
              <a:t> </a:t>
            </a:r>
            <a:r>
              <a:rPr lang="sv-SE" sz="3200" dirty="0">
                <a:effectLst/>
              </a:rPr>
              <a:t>Da sa mannen: «Du skal </a:t>
            </a:r>
            <a:r>
              <a:rPr lang="sv-SE" sz="3200" dirty="0" err="1">
                <a:effectLst/>
              </a:rPr>
              <a:t>ikke</a:t>
            </a:r>
            <a:r>
              <a:rPr lang="sv-SE" sz="3200" dirty="0">
                <a:effectLst/>
              </a:rPr>
              <a:t> </a:t>
            </a:r>
            <a:r>
              <a:rPr lang="sv-SE" sz="3200" dirty="0" err="1">
                <a:effectLst/>
              </a:rPr>
              <a:t>lenger</a:t>
            </a:r>
            <a:r>
              <a:rPr lang="sv-SE" sz="3200" dirty="0">
                <a:effectLst/>
              </a:rPr>
              <a:t> hete Jakob. Israel skal </a:t>
            </a:r>
            <a:r>
              <a:rPr lang="sv-SE" sz="3200" dirty="0" err="1">
                <a:effectLst/>
              </a:rPr>
              <a:t>være</a:t>
            </a:r>
            <a:r>
              <a:rPr lang="sv-SE" sz="3200" dirty="0">
                <a:effectLst/>
              </a:rPr>
              <a:t> </a:t>
            </a:r>
            <a:r>
              <a:rPr lang="sv-SE" sz="3200" dirty="0" err="1">
                <a:effectLst/>
              </a:rPr>
              <a:t>navnet</a:t>
            </a:r>
            <a:r>
              <a:rPr lang="sv-SE" sz="3200" dirty="0">
                <a:effectLst/>
              </a:rPr>
              <a:t> ditt, for du har </a:t>
            </a:r>
            <a:r>
              <a:rPr lang="sv-SE" sz="3200" dirty="0" err="1">
                <a:effectLst/>
              </a:rPr>
              <a:t>kjempet</a:t>
            </a:r>
            <a:r>
              <a:rPr lang="sv-SE" sz="3200" dirty="0">
                <a:effectLst/>
              </a:rPr>
              <a:t> med Gud </a:t>
            </a:r>
            <a:r>
              <a:rPr lang="sv-SE" sz="3200" dirty="0" err="1">
                <a:effectLst/>
              </a:rPr>
              <a:t>og</a:t>
            </a:r>
            <a:r>
              <a:rPr lang="sv-SE" sz="3200" dirty="0">
                <a:effectLst/>
              </a:rPr>
              <a:t> </a:t>
            </a:r>
            <a:r>
              <a:rPr lang="sv-SE" sz="3200" dirty="0" err="1">
                <a:effectLst/>
              </a:rPr>
              <a:t>mennesker</a:t>
            </a:r>
            <a:r>
              <a:rPr lang="sv-SE" sz="3200" dirty="0">
                <a:effectLst/>
              </a:rPr>
              <a:t> </a:t>
            </a:r>
            <a:r>
              <a:rPr lang="sv-SE" sz="3200" dirty="0" err="1">
                <a:effectLst/>
              </a:rPr>
              <a:t>og</a:t>
            </a:r>
            <a:r>
              <a:rPr lang="sv-SE" sz="3200" dirty="0">
                <a:effectLst/>
              </a:rPr>
              <a:t> vunnet.»</a:t>
            </a:r>
            <a:r>
              <a:rPr lang="sv-SE" sz="3200" b="1" baseline="30000" dirty="0">
                <a:effectLst/>
              </a:rPr>
              <a:t> </a:t>
            </a:r>
            <a:r>
              <a:rPr lang="sv-SE" sz="3200" dirty="0">
                <a:effectLst/>
              </a:rPr>
              <a:t>Da </a:t>
            </a:r>
            <a:r>
              <a:rPr lang="sv-SE" sz="3200" dirty="0" err="1">
                <a:effectLst/>
              </a:rPr>
              <a:t>ba</a:t>
            </a:r>
            <a:r>
              <a:rPr lang="sv-SE" sz="3200" dirty="0">
                <a:effectLst/>
              </a:rPr>
              <a:t> Jakob: «Si </a:t>
            </a:r>
            <a:r>
              <a:rPr lang="sv-SE" sz="3200" dirty="0" err="1">
                <a:effectLst/>
              </a:rPr>
              <a:t>meg</a:t>
            </a:r>
            <a:r>
              <a:rPr lang="sv-SE" sz="3200" dirty="0">
                <a:effectLst/>
              </a:rPr>
              <a:t> </a:t>
            </a:r>
            <a:r>
              <a:rPr lang="sv-SE" sz="3200" dirty="0" err="1">
                <a:effectLst/>
              </a:rPr>
              <a:t>navnet</a:t>
            </a:r>
            <a:r>
              <a:rPr lang="sv-SE" sz="3200" dirty="0">
                <a:effectLst/>
              </a:rPr>
              <a:t> ditt!» Han svarte: «</a:t>
            </a:r>
            <a:r>
              <a:rPr lang="sv-SE" sz="3200" dirty="0" err="1">
                <a:effectLst/>
              </a:rPr>
              <a:t>Hvorfor</a:t>
            </a:r>
            <a:r>
              <a:rPr lang="sv-SE" sz="3200" dirty="0">
                <a:effectLst/>
              </a:rPr>
              <a:t> </a:t>
            </a:r>
            <a:r>
              <a:rPr lang="sv-SE" sz="3200" dirty="0" err="1">
                <a:effectLst/>
              </a:rPr>
              <a:t>spør</a:t>
            </a:r>
            <a:r>
              <a:rPr lang="sv-SE" sz="3200" dirty="0">
                <a:effectLst/>
              </a:rPr>
              <a:t> du om </a:t>
            </a:r>
            <a:r>
              <a:rPr lang="sv-SE" sz="3200" dirty="0" err="1">
                <a:effectLst/>
              </a:rPr>
              <a:t>navnet</a:t>
            </a:r>
            <a:r>
              <a:rPr lang="sv-SE" sz="3200" dirty="0">
                <a:effectLst/>
              </a:rPr>
              <a:t> mitt?» Og han </a:t>
            </a:r>
            <a:r>
              <a:rPr lang="sv-SE" sz="3200" dirty="0" err="1">
                <a:effectLst/>
              </a:rPr>
              <a:t>velsignet</a:t>
            </a:r>
            <a:r>
              <a:rPr lang="sv-SE" sz="3200" dirty="0">
                <a:effectLst/>
              </a:rPr>
              <a:t> </a:t>
            </a:r>
            <a:r>
              <a:rPr lang="sv-SE" sz="3200" dirty="0" err="1">
                <a:effectLst/>
              </a:rPr>
              <a:t>ham</a:t>
            </a:r>
            <a:r>
              <a:rPr lang="sv-SE" sz="3200" dirty="0">
                <a:effectLst/>
              </a:rPr>
              <a:t> </a:t>
            </a:r>
            <a:r>
              <a:rPr lang="sv-SE" sz="3200" dirty="0" err="1">
                <a:effectLst/>
              </a:rPr>
              <a:t>der</a:t>
            </a:r>
            <a:r>
              <a:rPr lang="sv-SE" sz="3200" dirty="0">
                <a:effectLst/>
              </a:rPr>
              <a:t>.</a:t>
            </a:r>
            <a:r>
              <a:rPr lang="sv-SE" sz="3200" b="1" baseline="30000" dirty="0">
                <a:effectLst/>
              </a:rPr>
              <a:t> </a:t>
            </a:r>
            <a:r>
              <a:rPr lang="sv-SE" sz="3200" dirty="0">
                <a:effectLst/>
              </a:rPr>
              <a:t>Jakob </a:t>
            </a:r>
            <a:r>
              <a:rPr lang="sv-SE" sz="3200" dirty="0" err="1">
                <a:effectLst/>
              </a:rPr>
              <a:t>kalte</a:t>
            </a:r>
            <a:r>
              <a:rPr lang="sv-SE" sz="3200" dirty="0">
                <a:effectLst/>
              </a:rPr>
              <a:t> </a:t>
            </a:r>
            <a:r>
              <a:rPr lang="sv-SE" sz="3200" dirty="0" err="1">
                <a:effectLst/>
              </a:rPr>
              <a:t>stedet</a:t>
            </a:r>
            <a:r>
              <a:rPr lang="sv-SE" sz="3200" dirty="0">
                <a:effectLst/>
              </a:rPr>
              <a:t> </a:t>
            </a:r>
            <a:r>
              <a:rPr lang="sv-SE" sz="3200" dirty="0" err="1">
                <a:effectLst/>
              </a:rPr>
              <a:t>Peniel</a:t>
            </a:r>
            <a:r>
              <a:rPr lang="sv-SE" sz="3200" dirty="0">
                <a:effectLst/>
              </a:rPr>
              <a:t>. «For </a:t>
            </a:r>
            <a:r>
              <a:rPr lang="sv-SE" sz="3200" dirty="0" err="1">
                <a:effectLst/>
              </a:rPr>
              <a:t>jeg</a:t>
            </a:r>
            <a:r>
              <a:rPr lang="sv-SE" sz="3200" dirty="0">
                <a:effectLst/>
              </a:rPr>
              <a:t> har sett Gud </a:t>
            </a:r>
            <a:r>
              <a:rPr lang="sv-SE" sz="3200" dirty="0" err="1">
                <a:effectLst/>
              </a:rPr>
              <a:t>ansikt</a:t>
            </a:r>
            <a:r>
              <a:rPr lang="sv-SE" sz="3200" dirty="0">
                <a:effectLst/>
              </a:rPr>
              <a:t> </a:t>
            </a:r>
            <a:r>
              <a:rPr lang="sv-SE" sz="3200" dirty="0" err="1">
                <a:effectLst/>
              </a:rPr>
              <a:t>til</a:t>
            </a:r>
            <a:r>
              <a:rPr lang="sv-SE" sz="3200" dirty="0">
                <a:effectLst/>
              </a:rPr>
              <a:t> </a:t>
            </a:r>
            <a:r>
              <a:rPr lang="sv-SE" sz="3200" dirty="0" err="1">
                <a:effectLst/>
              </a:rPr>
              <a:t>ansikt</a:t>
            </a:r>
            <a:r>
              <a:rPr lang="sv-SE" sz="3200" dirty="0">
                <a:effectLst/>
              </a:rPr>
              <a:t> </a:t>
            </a:r>
            <a:r>
              <a:rPr lang="sv-SE" sz="3200" dirty="0" err="1">
                <a:effectLst/>
              </a:rPr>
              <a:t>og</a:t>
            </a:r>
            <a:r>
              <a:rPr lang="sv-SE" sz="3200" dirty="0">
                <a:effectLst/>
              </a:rPr>
              <a:t> enda berget livet.» Solen </a:t>
            </a:r>
            <a:r>
              <a:rPr lang="sv-SE" sz="3200" dirty="0" err="1">
                <a:effectLst/>
              </a:rPr>
              <a:t>gikk</a:t>
            </a:r>
            <a:r>
              <a:rPr lang="sv-SE" sz="3200" dirty="0">
                <a:effectLst/>
              </a:rPr>
              <a:t> opp over </a:t>
            </a:r>
            <a:r>
              <a:rPr lang="sv-SE" sz="3200" dirty="0" err="1">
                <a:effectLst/>
              </a:rPr>
              <a:t>ham</a:t>
            </a:r>
            <a:r>
              <a:rPr lang="sv-SE" sz="3200" dirty="0">
                <a:effectLst/>
              </a:rPr>
              <a:t> da han kom </a:t>
            </a:r>
            <a:r>
              <a:rPr lang="sv-SE" sz="3200" dirty="0" err="1">
                <a:effectLst/>
              </a:rPr>
              <a:t>forbi</a:t>
            </a:r>
            <a:r>
              <a:rPr lang="sv-SE" sz="3200" dirty="0">
                <a:effectLst/>
              </a:rPr>
              <a:t> </a:t>
            </a:r>
            <a:r>
              <a:rPr lang="sv-SE" sz="3200" dirty="0" err="1">
                <a:effectLst/>
              </a:rPr>
              <a:t>Penuel</a:t>
            </a:r>
            <a:r>
              <a:rPr lang="sv-SE" sz="3200" dirty="0">
                <a:effectLst/>
              </a:rPr>
              <a:t>, </a:t>
            </a:r>
            <a:r>
              <a:rPr lang="sv-SE" sz="3200" dirty="0" err="1">
                <a:effectLst/>
              </a:rPr>
              <a:t>og</a:t>
            </a:r>
            <a:r>
              <a:rPr lang="sv-SE" sz="3200" dirty="0">
                <a:effectLst/>
              </a:rPr>
              <a:t> han </a:t>
            </a:r>
            <a:r>
              <a:rPr lang="sv-SE" sz="3200" dirty="0" err="1">
                <a:effectLst/>
              </a:rPr>
              <a:t>haltet</a:t>
            </a:r>
            <a:r>
              <a:rPr lang="sv-SE" sz="3200" dirty="0">
                <a:effectLst/>
              </a:rPr>
              <a:t> på grunn av </a:t>
            </a:r>
            <a:r>
              <a:rPr lang="sv-SE" sz="3200" dirty="0" err="1">
                <a:effectLst/>
              </a:rPr>
              <a:t>hoften</a:t>
            </a:r>
            <a:r>
              <a:rPr lang="sv-SE" sz="3200" dirty="0">
                <a:effectLst/>
              </a:rPr>
              <a:t>. </a:t>
            </a:r>
            <a:r>
              <a:rPr lang="sv-SE" sz="3200" dirty="0" smtClean="0">
                <a:effectLst/>
              </a:rPr>
              <a:t/>
            </a:r>
            <a:br>
              <a:rPr lang="sv-SE" sz="3200" dirty="0" smtClean="0">
                <a:effectLst/>
              </a:rPr>
            </a:br>
            <a:r>
              <a:rPr lang="sv-SE" sz="3200" dirty="0" smtClean="0">
                <a:effectLst/>
              </a:rPr>
              <a:t>(</a:t>
            </a:r>
            <a:r>
              <a:rPr lang="sv-SE" sz="3200" dirty="0">
                <a:effectLst/>
              </a:rPr>
              <a:t>1 Mos 32,22–31)</a:t>
            </a:r>
          </a:p>
        </p:txBody>
      </p:sp>
    </p:spTree>
    <p:extLst>
      <p:ext uri="{BB962C8B-B14F-4D97-AF65-F5344CB8AC3E}">
        <p14:creationId xmlns:p14="http://schemas.microsoft.com/office/powerpoint/2010/main" val="38792056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a:effectLst/>
              </a:rPr>
              <a:t>Moses </a:t>
            </a:r>
            <a:r>
              <a:rPr lang="sv-SE" sz="3600" dirty="0" err="1">
                <a:effectLst/>
              </a:rPr>
              <a:t>gjette</a:t>
            </a:r>
            <a:r>
              <a:rPr lang="sv-SE" sz="3600" dirty="0">
                <a:effectLst/>
              </a:rPr>
              <a:t> </a:t>
            </a:r>
            <a:r>
              <a:rPr lang="sv-SE" sz="3600" dirty="0" err="1">
                <a:effectLst/>
              </a:rPr>
              <a:t>småfeet</a:t>
            </a:r>
            <a:r>
              <a:rPr lang="sv-SE" sz="3600" dirty="0">
                <a:effectLst/>
              </a:rPr>
              <a:t> </a:t>
            </a:r>
            <a:r>
              <a:rPr lang="sv-SE" sz="3600" dirty="0" err="1">
                <a:effectLst/>
              </a:rPr>
              <a:t>til</a:t>
            </a:r>
            <a:r>
              <a:rPr lang="sv-SE" sz="3600" dirty="0">
                <a:effectLst/>
              </a:rPr>
              <a:t> </a:t>
            </a:r>
            <a:r>
              <a:rPr lang="sv-SE" sz="3600" dirty="0" err="1">
                <a:effectLst/>
              </a:rPr>
              <a:t>svigerfaren</a:t>
            </a:r>
            <a:r>
              <a:rPr lang="sv-SE" sz="3600" dirty="0">
                <a:effectLst/>
              </a:rPr>
              <a:t> </a:t>
            </a:r>
            <a:r>
              <a:rPr lang="sv-SE" sz="3600" dirty="0" err="1">
                <a:effectLst/>
              </a:rPr>
              <a:t>Jetro</a:t>
            </a:r>
            <a:r>
              <a:rPr lang="sv-SE" sz="3600" dirty="0">
                <a:effectLst/>
              </a:rPr>
              <a:t>, </a:t>
            </a:r>
            <a:r>
              <a:rPr lang="sv-SE" sz="3600" dirty="0" err="1">
                <a:effectLst/>
              </a:rPr>
              <a:t>presten</a:t>
            </a:r>
            <a:r>
              <a:rPr lang="sv-SE" sz="3600" dirty="0">
                <a:effectLst/>
              </a:rPr>
              <a:t> i Midjan. En </a:t>
            </a:r>
            <a:r>
              <a:rPr lang="sv-SE" sz="3600" dirty="0" err="1">
                <a:effectLst/>
              </a:rPr>
              <a:t>gang</a:t>
            </a:r>
            <a:r>
              <a:rPr lang="sv-SE" sz="3600" dirty="0">
                <a:effectLst/>
              </a:rPr>
              <a:t> han drev </a:t>
            </a:r>
            <a:r>
              <a:rPr lang="sv-SE" sz="3600" dirty="0" err="1">
                <a:effectLst/>
              </a:rPr>
              <a:t>feet</a:t>
            </a:r>
            <a:r>
              <a:rPr lang="sv-SE" sz="3600" dirty="0">
                <a:effectLst/>
              </a:rPr>
              <a:t> over </a:t>
            </a:r>
            <a:r>
              <a:rPr lang="sv-SE" sz="3600" dirty="0" err="1">
                <a:effectLst/>
              </a:rPr>
              <a:t>til</a:t>
            </a:r>
            <a:r>
              <a:rPr lang="sv-SE" sz="3600" dirty="0">
                <a:effectLst/>
              </a:rPr>
              <a:t> den andre siden av </a:t>
            </a:r>
            <a:r>
              <a:rPr lang="sv-SE" sz="3600" dirty="0" err="1">
                <a:effectLst/>
              </a:rPr>
              <a:t>ørkenen</a:t>
            </a:r>
            <a:r>
              <a:rPr lang="sv-SE" sz="3600" dirty="0">
                <a:effectLst/>
              </a:rPr>
              <a:t>, kom han </a:t>
            </a:r>
            <a:r>
              <a:rPr lang="sv-SE" sz="3600" dirty="0" err="1">
                <a:effectLst/>
              </a:rPr>
              <a:t>til</a:t>
            </a:r>
            <a:r>
              <a:rPr lang="sv-SE" sz="3600" dirty="0">
                <a:effectLst/>
              </a:rPr>
              <a:t> Guds </a:t>
            </a:r>
            <a:r>
              <a:rPr lang="sv-SE" sz="3600" dirty="0" err="1">
                <a:effectLst/>
              </a:rPr>
              <a:t>fjell</a:t>
            </a:r>
            <a:r>
              <a:rPr lang="sv-SE" sz="3600" dirty="0">
                <a:effectLst/>
              </a:rPr>
              <a:t>, Horeb. Da viste Herrens </a:t>
            </a:r>
            <a:r>
              <a:rPr lang="sv-SE" sz="3600" dirty="0" err="1">
                <a:effectLst/>
              </a:rPr>
              <a:t>engel</a:t>
            </a:r>
            <a:r>
              <a:rPr lang="sv-SE" sz="3600" dirty="0">
                <a:effectLst/>
              </a:rPr>
              <a:t> seg for </a:t>
            </a:r>
            <a:r>
              <a:rPr lang="sv-SE" sz="3600" dirty="0" err="1">
                <a:effectLst/>
              </a:rPr>
              <a:t>ham</a:t>
            </a:r>
            <a:r>
              <a:rPr lang="sv-SE" sz="3600" dirty="0">
                <a:effectLst/>
              </a:rPr>
              <a:t> i en </a:t>
            </a:r>
            <a:r>
              <a:rPr lang="sv-SE" sz="3600" dirty="0" err="1">
                <a:effectLst/>
              </a:rPr>
              <a:t>flammende</a:t>
            </a:r>
            <a:r>
              <a:rPr lang="sv-SE" sz="3600" dirty="0">
                <a:effectLst/>
              </a:rPr>
              <a:t> </a:t>
            </a:r>
            <a:r>
              <a:rPr lang="sv-SE" sz="3600" dirty="0" err="1">
                <a:effectLst/>
              </a:rPr>
              <a:t>ild</a:t>
            </a:r>
            <a:r>
              <a:rPr lang="sv-SE" sz="3600" dirty="0">
                <a:effectLst/>
              </a:rPr>
              <a:t> som </a:t>
            </a:r>
            <a:r>
              <a:rPr lang="sv-SE" sz="3600" dirty="0" err="1">
                <a:effectLst/>
              </a:rPr>
              <a:t>slo</a:t>
            </a:r>
            <a:r>
              <a:rPr lang="sv-SE" sz="3600" dirty="0">
                <a:effectLst/>
              </a:rPr>
              <a:t> opp </a:t>
            </a:r>
            <a:r>
              <a:rPr lang="sv-SE" sz="3600" dirty="0" err="1">
                <a:effectLst/>
              </a:rPr>
              <a:t>fra</a:t>
            </a:r>
            <a:r>
              <a:rPr lang="sv-SE" sz="3600" dirty="0">
                <a:effectLst/>
              </a:rPr>
              <a:t> en </a:t>
            </a:r>
            <a:r>
              <a:rPr lang="sv-SE" sz="3600" dirty="0" err="1">
                <a:effectLst/>
              </a:rPr>
              <a:t>tornebusk</a:t>
            </a:r>
            <a:r>
              <a:rPr lang="sv-SE" sz="3600" dirty="0">
                <a:effectLst/>
              </a:rPr>
              <a:t>. Han så, </a:t>
            </a:r>
            <a:r>
              <a:rPr lang="sv-SE" sz="3600" dirty="0" err="1">
                <a:effectLst/>
              </a:rPr>
              <a:t>og</a:t>
            </a:r>
            <a:r>
              <a:rPr lang="sv-SE" sz="3600" dirty="0">
                <a:effectLst/>
              </a:rPr>
              <a:t> se! – busken sto i </a:t>
            </a:r>
            <a:r>
              <a:rPr lang="sv-SE" sz="3600" dirty="0" err="1">
                <a:effectLst/>
              </a:rPr>
              <a:t>flammer</a:t>
            </a:r>
            <a:r>
              <a:rPr lang="sv-SE" sz="3600" dirty="0">
                <a:effectLst/>
              </a:rPr>
              <a:t>, men den </a:t>
            </a:r>
            <a:r>
              <a:rPr lang="sv-SE" sz="3600" dirty="0" err="1">
                <a:effectLst/>
              </a:rPr>
              <a:t>ble</a:t>
            </a:r>
            <a:r>
              <a:rPr lang="sv-SE" sz="3600" dirty="0">
                <a:effectLst/>
              </a:rPr>
              <a:t> </a:t>
            </a:r>
            <a:r>
              <a:rPr lang="sv-SE" sz="3600" dirty="0" err="1">
                <a:effectLst/>
              </a:rPr>
              <a:t>ikke</a:t>
            </a:r>
            <a:r>
              <a:rPr lang="sv-SE" sz="3600" dirty="0">
                <a:effectLst/>
              </a:rPr>
              <a:t> </a:t>
            </a:r>
            <a:r>
              <a:rPr lang="sv-SE" sz="3600" dirty="0" err="1">
                <a:effectLst/>
              </a:rPr>
              <a:t>fortært</a:t>
            </a:r>
            <a:r>
              <a:rPr lang="sv-SE" sz="3600" dirty="0">
                <a:effectLst/>
              </a:rPr>
              <a:t> av </a:t>
            </a:r>
            <a:r>
              <a:rPr lang="sv-SE" sz="3600" dirty="0" err="1">
                <a:effectLst/>
              </a:rPr>
              <a:t>ilden</a:t>
            </a:r>
            <a:r>
              <a:rPr lang="sv-SE" sz="3600" dirty="0">
                <a:effectLst/>
              </a:rPr>
              <a:t>. Og Moses sa: «</a:t>
            </a:r>
            <a:r>
              <a:rPr lang="sv-SE" sz="3600" dirty="0" err="1">
                <a:effectLst/>
              </a:rPr>
              <a:t>Jeg</a:t>
            </a:r>
            <a:r>
              <a:rPr lang="sv-SE" sz="3600" dirty="0">
                <a:effectLst/>
              </a:rPr>
              <a:t> vil gå bort </a:t>
            </a:r>
            <a:r>
              <a:rPr lang="sv-SE" sz="3600" dirty="0" err="1">
                <a:effectLst/>
              </a:rPr>
              <a:t>og</a:t>
            </a:r>
            <a:r>
              <a:rPr lang="sv-SE" sz="3600" dirty="0">
                <a:effectLst/>
              </a:rPr>
              <a:t> se </a:t>
            </a:r>
            <a:r>
              <a:rPr lang="sv-SE" sz="3600" dirty="0" err="1">
                <a:effectLst/>
              </a:rPr>
              <a:t>dette</a:t>
            </a:r>
            <a:r>
              <a:rPr lang="sv-SE" sz="3600" dirty="0">
                <a:effectLst/>
              </a:rPr>
              <a:t> </a:t>
            </a:r>
            <a:r>
              <a:rPr lang="sv-SE" sz="3600" dirty="0" err="1">
                <a:effectLst/>
              </a:rPr>
              <a:t>mektige</a:t>
            </a:r>
            <a:r>
              <a:rPr lang="sv-SE" sz="3600" dirty="0">
                <a:effectLst/>
              </a:rPr>
              <a:t> </a:t>
            </a:r>
            <a:r>
              <a:rPr lang="sv-SE" sz="3600" dirty="0" err="1">
                <a:effectLst/>
              </a:rPr>
              <a:t>synet</a:t>
            </a:r>
            <a:r>
              <a:rPr lang="sv-SE" sz="3600" dirty="0">
                <a:effectLst/>
              </a:rPr>
              <a:t>. </a:t>
            </a:r>
            <a:r>
              <a:rPr lang="sv-SE" sz="3600" dirty="0" err="1">
                <a:effectLst/>
              </a:rPr>
              <a:t>Hvorfor</a:t>
            </a:r>
            <a:r>
              <a:rPr lang="sv-SE" sz="3600" dirty="0">
                <a:effectLst/>
              </a:rPr>
              <a:t> </a:t>
            </a:r>
            <a:r>
              <a:rPr lang="sv-SE" sz="3600" dirty="0" err="1">
                <a:effectLst/>
              </a:rPr>
              <a:t>brenner</a:t>
            </a:r>
            <a:r>
              <a:rPr lang="sv-SE" sz="3600" dirty="0">
                <a:effectLst/>
              </a:rPr>
              <a:t> </a:t>
            </a:r>
            <a:r>
              <a:rPr lang="sv-SE" sz="3600" dirty="0" err="1">
                <a:effectLst/>
              </a:rPr>
              <a:t>ikke</a:t>
            </a:r>
            <a:r>
              <a:rPr lang="sv-SE" sz="3600" dirty="0">
                <a:effectLst/>
              </a:rPr>
              <a:t> </a:t>
            </a:r>
            <a:r>
              <a:rPr lang="sv-SE" sz="3600" dirty="0" err="1">
                <a:effectLst/>
              </a:rPr>
              <a:t>tornebusken</a:t>
            </a:r>
            <a:r>
              <a:rPr lang="sv-SE" sz="3600" dirty="0">
                <a:effectLst/>
              </a:rPr>
              <a:t> opp?» </a:t>
            </a:r>
            <a:endParaRPr lang="sv-SE" sz="3400" dirty="0">
              <a:effectLst/>
            </a:endParaRPr>
          </a:p>
        </p:txBody>
      </p:sp>
    </p:spTree>
    <p:extLst>
      <p:ext uri="{BB962C8B-B14F-4D97-AF65-F5344CB8AC3E}">
        <p14:creationId xmlns:p14="http://schemas.microsoft.com/office/powerpoint/2010/main" val="215658017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a:effectLst/>
              </a:rPr>
              <a:t>Men da Herren så at han kom bort for å se, </a:t>
            </a:r>
            <a:r>
              <a:rPr lang="sv-SE" sz="3600" dirty="0" err="1">
                <a:effectLst/>
              </a:rPr>
              <a:t>ropte</a:t>
            </a:r>
            <a:r>
              <a:rPr lang="sv-SE" sz="3600" dirty="0">
                <a:effectLst/>
              </a:rPr>
              <a:t> Gud </a:t>
            </a:r>
            <a:r>
              <a:rPr lang="sv-SE" sz="3600" dirty="0" err="1">
                <a:effectLst/>
              </a:rPr>
              <a:t>til</a:t>
            </a:r>
            <a:r>
              <a:rPr lang="sv-SE" sz="3600" dirty="0">
                <a:effectLst/>
              </a:rPr>
              <a:t> </a:t>
            </a:r>
            <a:r>
              <a:rPr lang="sv-SE" sz="3600" dirty="0" err="1">
                <a:effectLst/>
              </a:rPr>
              <a:t>ham</a:t>
            </a:r>
            <a:r>
              <a:rPr lang="sv-SE" sz="3600" dirty="0">
                <a:effectLst/>
              </a:rPr>
              <a:t> </a:t>
            </a:r>
            <a:r>
              <a:rPr lang="sv-SE" sz="3600" dirty="0" err="1">
                <a:effectLst/>
              </a:rPr>
              <a:t>fra</a:t>
            </a:r>
            <a:r>
              <a:rPr lang="sv-SE" sz="3600" dirty="0">
                <a:effectLst/>
              </a:rPr>
              <a:t> </a:t>
            </a:r>
            <a:r>
              <a:rPr lang="sv-SE" sz="3600" dirty="0" err="1">
                <a:effectLst/>
              </a:rPr>
              <a:t>tornebusken</a:t>
            </a:r>
            <a:r>
              <a:rPr lang="sv-SE" sz="3600" dirty="0">
                <a:effectLst/>
              </a:rPr>
              <a:t>: «Moses, Moses!» Han svarte: «</a:t>
            </a:r>
            <a:r>
              <a:rPr lang="sv-SE" sz="3600" dirty="0" err="1">
                <a:effectLst/>
              </a:rPr>
              <a:t>Her</a:t>
            </a:r>
            <a:r>
              <a:rPr lang="sv-SE" sz="3600" dirty="0">
                <a:effectLst/>
              </a:rPr>
              <a:t> er </a:t>
            </a:r>
            <a:r>
              <a:rPr lang="sv-SE" sz="3600" dirty="0" err="1">
                <a:effectLst/>
              </a:rPr>
              <a:t>jeg</a:t>
            </a:r>
            <a:r>
              <a:rPr lang="sv-SE" sz="3600" dirty="0">
                <a:effectLst/>
              </a:rPr>
              <a:t>.»</a:t>
            </a:r>
            <a:r>
              <a:rPr lang="sv-SE" sz="3600" b="1" baseline="30000" dirty="0">
                <a:effectLst/>
              </a:rPr>
              <a:t> </a:t>
            </a:r>
            <a:r>
              <a:rPr lang="sv-SE" sz="3600" dirty="0">
                <a:effectLst/>
              </a:rPr>
              <a:t>Og Gud sa: «Kom </a:t>
            </a:r>
            <a:r>
              <a:rPr lang="sv-SE" sz="3600" dirty="0" err="1">
                <a:effectLst/>
              </a:rPr>
              <a:t>ikke</a:t>
            </a:r>
            <a:r>
              <a:rPr lang="sv-SE" sz="3600" dirty="0">
                <a:effectLst/>
              </a:rPr>
              <a:t> </a:t>
            </a:r>
            <a:r>
              <a:rPr lang="sv-SE" sz="3600" dirty="0" err="1">
                <a:effectLst/>
              </a:rPr>
              <a:t>nærmere</a:t>
            </a:r>
            <a:r>
              <a:rPr lang="sv-SE" sz="3600" dirty="0">
                <a:effectLst/>
              </a:rPr>
              <a:t>! Ta </a:t>
            </a:r>
            <a:r>
              <a:rPr lang="sv-SE" sz="3600" dirty="0" err="1">
                <a:effectLst/>
              </a:rPr>
              <a:t>skoene</a:t>
            </a:r>
            <a:r>
              <a:rPr lang="sv-SE" sz="3600" dirty="0">
                <a:effectLst/>
              </a:rPr>
              <a:t> av </a:t>
            </a:r>
            <a:r>
              <a:rPr lang="sv-SE" sz="3600" dirty="0" err="1">
                <a:effectLst/>
              </a:rPr>
              <a:t>føttene</a:t>
            </a:r>
            <a:r>
              <a:rPr lang="sv-SE" sz="3600" dirty="0">
                <a:effectLst/>
              </a:rPr>
              <a:t>! For </a:t>
            </a:r>
            <a:r>
              <a:rPr lang="sv-SE" sz="3600" dirty="0" err="1">
                <a:effectLst/>
              </a:rPr>
              <a:t>stedet</a:t>
            </a:r>
            <a:r>
              <a:rPr lang="sv-SE" sz="3600" dirty="0">
                <a:effectLst/>
              </a:rPr>
              <a:t> du står på, er </a:t>
            </a:r>
            <a:r>
              <a:rPr lang="sv-SE" sz="3600" dirty="0" err="1">
                <a:effectLst/>
              </a:rPr>
              <a:t>hellig</a:t>
            </a:r>
            <a:r>
              <a:rPr lang="sv-SE" sz="3600" dirty="0">
                <a:effectLst/>
              </a:rPr>
              <a:t> grunn.»</a:t>
            </a:r>
            <a:r>
              <a:rPr lang="sv-SE" sz="3600" b="1" baseline="30000" dirty="0">
                <a:effectLst/>
              </a:rPr>
              <a:t> </a:t>
            </a:r>
            <a:r>
              <a:rPr lang="sv-SE" sz="3600" dirty="0">
                <a:effectLst/>
              </a:rPr>
              <a:t>Så sa han: «</a:t>
            </a:r>
            <a:r>
              <a:rPr lang="sv-SE" sz="3600" dirty="0" err="1">
                <a:effectLst/>
              </a:rPr>
              <a:t>Jeg</a:t>
            </a:r>
            <a:r>
              <a:rPr lang="sv-SE" sz="3600" dirty="0">
                <a:effectLst/>
              </a:rPr>
              <a:t> er din fars Gud, Abrahams Gud, Isaks Gud </a:t>
            </a:r>
            <a:r>
              <a:rPr lang="sv-SE" sz="3600" dirty="0" err="1">
                <a:effectLst/>
              </a:rPr>
              <a:t>og</a:t>
            </a:r>
            <a:r>
              <a:rPr lang="sv-SE" sz="3600" dirty="0">
                <a:effectLst/>
              </a:rPr>
              <a:t> Jakobs Gud.» Da </a:t>
            </a:r>
            <a:r>
              <a:rPr lang="sv-SE" sz="3600" dirty="0" err="1">
                <a:effectLst/>
              </a:rPr>
              <a:t>skjulte</a:t>
            </a:r>
            <a:r>
              <a:rPr lang="sv-SE" sz="3600" dirty="0">
                <a:effectLst/>
              </a:rPr>
              <a:t> Moses ansiktet, for han var redd for å se Gud. </a:t>
            </a:r>
            <a:r>
              <a:rPr lang="sv-SE" sz="3600" dirty="0" smtClean="0">
                <a:effectLst/>
              </a:rPr>
              <a:t/>
            </a:r>
            <a:br>
              <a:rPr lang="sv-SE" sz="3600" dirty="0" smtClean="0">
                <a:effectLst/>
              </a:rPr>
            </a:br>
            <a:r>
              <a:rPr lang="sv-SE" sz="3600" dirty="0" smtClean="0">
                <a:effectLst/>
              </a:rPr>
              <a:t>(</a:t>
            </a:r>
            <a:r>
              <a:rPr lang="sv-SE" sz="3600" dirty="0">
                <a:effectLst/>
              </a:rPr>
              <a:t>2 Mos 3,1–6)</a:t>
            </a:r>
          </a:p>
        </p:txBody>
      </p:sp>
    </p:spTree>
    <p:extLst>
      <p:ext uri="{BB962C8B-B14F-4D97-AF65-F5344CB8AC3E}">
        <p14:creationId xmlns:p14="http://schemas.microsoft.com/office/powerpoint/2010/main" val="387920565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400" dirty="0">
                <a:effectLst/>
              </a:rPr>
              <a:t>Men </a:t>
            </a:r>
            <a:r>
              <a:rPr lang="sv-SE" sz="3400" dirty="0" err="1">
                <a:effectLst/>
              </a:rPr>
              <a:t>dere</a:t>
            </a:r>
            <a:r>
              <a:rPr lang="sv-SE" sz="3400" dirty="0">
                <a:effectLst/>
              </a:rPr>
              <a:t> er en </a:t>
            </a:r>
            <a:r>
              <a:rPr lang="sv-SE" sz="3400" dirty="0" err="1">
                <a:effectLst/>
              </a:rPr>
              <a:t>utvalgt</a:t>
            </a:r>
            <a:r>
              <a:rPr lang="sv-SE" sz="3400" dirty="0">
                <a:effectLst/>
              </a:rPr>
              <a:t> </a:t>
            </a:r>
            <a:r>
              <a:rPr lang="sv-SE" sz="3400" dirty="0" err="1">
                <a:effectLst/>
              </a:rPr>
              <a:t>slekt</a:t>
            </a:r>
            <a:r>
              <a:rPr lang="sv-SE" sz="3400" dirty="0">
                <a:effectLst/>
              </a:rPr>
              <a:t>, et </a:t>
            </a:r>
            <a:r>
              <a:rPr lang="sv-SE" sz="3400" dirty="0" err="1">
                <a:effectLst/>
              </a:rPr>
              <a:t>kongelig</a:t>
            </a:r>
            <a:r>
              <a:rPr lang="sv-SE" sz="3400" dirty="0">
                <a:effectLst/>
              </a:rPr>
              <a:t> </a:t>
            </a:r>
            <a:r>
              <a:rPr lang="sv-SE" sz="3400" dirty="0" err="1">
                <a:effectLst/>
              </a:rPr>
              <a:t>presteskap</a:t>
            </a:r>
            <a:r>
              <a:rPr lang="sv-SE" sz="3400" dirty="0">
                <a:effectLst/>
              </a:rPr>
              <a:t>, et </a:t>
            </a:r>
            <a:r>
              <a:rPr lang="sv-SE" sz="3400" dirty="0" err="1">
                <a:effectLst/>
              </a:rPr>
              <a:t>hellig</a:t>
            </a:r>
            <a:r>
              <a:rPr lang="sv-SE" sz="3400" dirty="0">
                <a:effectLst/>
              </a:rPr>
              <a:t> folk, et folk som Gud har vunnet for at </a:t>
            </a:r>
            <a:r>
              <a:rPr lang="sv-SE" sz="3400" dirty="0" err="1">
                <a:effectLst/>
              </a:rPr>
              <a:t>dere</a:t>
            </a:r>
            <a:r>
              <a:rPr lang="sv-SE" sz="3400" dirty="0">
                <a:effectLst/>
              </a:rPr>
              <a:t> skal </a:t>
            </a:r>
            <a:r>
              <a:rPr lang="sv-SE" sz="3400" dirty="0" err="1">
                <a:effectLst/>
              </a:rPr>
              <a:t>forkynne</a:t>
            </a:r>
            <a:r>
              <a:rPr lang="sv-SE" sz="3400" dirty="0">
                <a:effectLst/>
              </a:rPr>
              <a:t> </a:t>
            </a:r>
            <a:r>
              <a:rPr lang="sv-SE" sz="3400" i="1" dirty="0">
                <a:effectLst/>
              </a:rPr>
              <a:t>hans storverk,</a:t>
            </a:r>
            <a:r>
              <a:rPr lang="sv-SE" sz="3400" dirty="0">
                <a:effectLst/>
              </a:rPr>
              <a:t> han som </a:t>
            </a:r>
            <a:r>
              <a:rPr lang="sv-SE" sz="3400" dirty="0" err="1">
                <a:effectLst/>
              </a:rPr>
              <a:t>kalte</a:t>
            </a:r>
            <a:r>
              <a:rPr lang="sv-SE" sz="3400" dirty="0">
                <a:effectLst/>
              </a:rPr>
              <a:t> </a:t>
            </a:r>
            <a:r>
              <a:rPr lang="sv-SE" sz="3400" dirty="0" err="1">
                <a:effectLst/>
              </a:rPr>
              <a:t>dere</a:t>
            </a:r>
            <a:r>
              <a:rPr lang="sv-SE" sz="3400" dirty="0">
                <a:effectLst/>
              </a:rPr>
              <a:t> </a:t>
            </a:r>
            <a:r>
              <a:rPr lang="sv-SE" sz="3400" dirty="0" err="1">
                <a:effectLst/>
              </a:rPr>
              <a:t>fra</a:t>
            </a:r>
            <a:r>
              <a:rPr lang="sv-SE" sz="3400" dirty="0">
                <a:effectLst/>
              </a:rPr>
              <a:t> </a:t>
            </a:r>
            <a:r>
              <a:rPr lang="sv-SE" sz="3400" dirty="0" err="1">
                <a:effectLst/>
              </a:rPr>
              <a:t>mørket</a:t>
            </a:r>
            <a:r>
              <a:rPr lang="sv-SE" sz="3400" dirty="0">
                <a:effectLst/>
              </a:rPr>
              <a:t> </a:t>
            </a:r>
            <a:r>
              <a:rPr lang="sv-SE" sz="3400" dirty="0" err="1">
                <a:effectLst/>
              </a:rPr>
              <a:t>og</a:t>
            </a:r>
            <a:r>
              <a:rPr lang="sv-SE" sz="3400" dirty="0">
                <a:effectLst/>
              </a:rPr>
              <a:t> </a:t>
            </a:r>
            <a:r>
              <a:rPr lang="sv-SE" sz="3400" dirty="0" err="1">
                <a:effectLst/>
              </a:rPr>
              <a:t>inn</a:t>
            </a:r>
            <a:r>
              <a:rPr lang="sv-SE" sz="3400" dirty="0">
                <a:effectLst/>
              </a:rPr>
              <a:t> i sitt </a:t>
            </a:r>
            <a:r>
              <a:rPr lang="sv-SE" sz="3400" dirty="0" err="1">
                <a:effectLst/>
              </a:rPr>
              <a:t>underfulle</a:t>
            </a:r>
            <a:r>
              <a:rPr lang="sv-SE" sz="3400" dirty="0">
                <a:effectLst/>
              </a:rPr>
              <a:t> lys. (1 Pet 2,9)</a:t>
            </a:r>
            <a:br>
              <a:rPr lang="sv-SE" sz="3400" dirty="0">
                <a:effectLst/>
              </a:rPr>
            </a:br>
            <a:r>
              <a:rPr lang="sv-SE" sz="3400" dirty="0">
                <a:effectLst/>
              </a:rPr>
              <a:t> </a:t>
            </a:r>
            <a:br>
              <a:rPr lang="sv-SE" sz="3400" dirty="0">
                <a:effectLst/>
              </a:rPr>
            </a:br>
            <a:r>
              <a:rPr lang="sv-SE" sz="3400" dirty="0">
                <a:effectLst/>
              </a:rPr>
              <a:t>Han som </a:t>
            </a:r>
            <a:r>
              <a:rPr lang="sv-SE" sz="3400" dirty="0" err="1">
                <a:effectLst/>
              </a:rPr>
              <a:t>kalte</a:t>
            </a:r>
            <a:r>
              <a:rPr lang="sv-SE" sz="3400" dirty="0">
                <a:effectLst/>
              </a:rPr>
              <a:t> </a:t>
            </a:r>
            <a:r>
              <a:rPr lang="sv-SE" sz="3400" dirty="0" err="1">
                <a:effectLst/>
              </a:rPr>
              <a:t>dere</a:t>
            </a:r>
            <a:r>
              <a:rPr lang="sv-SE" sz="3400" dirty="0">
                <a:effectLst/>
              </a:rPr>
              <a:t>, er </a:t>
            </a:r>
            <a:r>
              <a:rPr lang="sv-SE" sz="3400" dirty="0" err="1">
                <a:effectLst/>
              </a:rPr>
              <a:t>hellig</a:t>
            </a:r>
            <a:r>
              <a:rPr lang="sv-SE" sz="3400" dirty="0">
                <a:effectLst/>
              </a:rPr>
              <a:t>. Slik skal </a:t>
            </a:r>
            <a:r>
              <a:rPr lang="sv-SE" sz="3400" dirty="0" err="1">
                <a:effectLst/>
              </a:rPr>
              <a:t>også</a:t>
            </a:r>
            <a:r>
              <a:rPr lang="sv-SE" sz="3400" dirty="0">
                <a:effectLst/>
              </a:rPr>
              <a:t> </a:t>
            </a:r>
            <a:r>
              <a:rPr lang="sv-SE" sz="3400" dirty="0" err="1">
                <a:effectLst/>
              </a:rPr>
              <a:t>dere</a:t>
            </a:r>
            <a:r>
              <a:rPr lang="sv-SE" sz="3400" dirty="0">
                <a:effectLst/>
              </a:rPr>
              <a:t> </a:t>
            </a:r>
            <a:r>
              <a:rPr lang="sv-SE" sz="3400" dirty="0" err="1">
                <a:effectLst/>
              </a:rPr>
              <a:t>være</a:t>
            </a:r>
            <a:r>
              <a:rPr lang="sv-SE" sz="3400" dirty="0">
                <a:effectLst/>
              </a:rPr>
              <a:t> </a:t>
            </a:r>
            <a:r>
              <a:rPr lang="sv-SE" sz="3400" dirty="0" err="1">
                <a:effectLst/>
              </a:rPr>
              <a:t>hellige</a:t>
            </a:r>
            <a:r>
              <a:rPr lang="sv-SE" sz="3400" dirty="0">
                <a:effectLst/>
              </a:rPr>
              <a:t> i all </a:t>
            </a:r>
            <a:r>
              <a:rPr lang="sv-SE" sz="3400" dirty="0" err="1">
                <a:effectLst/>
              </a:rPr>
              <a:t>deres</a:t>
            </a:r>
            <a:r>
              <a:rPr lang="sv-SE" sz="3400" dirty="0">
                <a:effectLst/>
              </a:rPr>
              <a:t> </a:t>
            </a:r>
            <a:r>
              <a:rPr lang="sv-SE" sz="3400" dirty="0" err="1">
                <a:effectLst/>
              </a:rPr>
              <a:t>ferd</a:t>
            </a:r>
            <a:r>
              <a:rPr lang="sv-SE" sz="3400" dirty="0">
                <a:effectLst/>
              </a:rPr>
              <a:t>. For det står skrevet: </a:t>
            </a:r>
            <a:r>
              <a:rPr lang="sv-SE" sz="3400" i="1" dirty="0" err="1">
                <a:effectLst/>
              </a:rPr>
              <a:t>Dere</a:t>
            </a:r>
            <a:r>
              <a:rPr lang="sv-SE" sz="3400" i="1" dirty="0">
                <a:effectLst/>
              </a:rPr>
              <a:t> skal </a:t>
            </a:r>
            <a:r>
              <a:rPr lang="sv-SE" sz="3400" i="1" dirty="0" err="1">
                <a:effectLst/>
              </a:rPr>
              <a:t>være</a:t>
            </a:r>
            <a:r>
              <a:rPr lang="sv-SE" sz="3400" i="1" dirty="0">
                <a:effectLst/>
              </a:rPr>
              <a:t> </a:t>
            </a:r>
            <a:r>
              <a:rPr lang="sv-SE" sz="3400" i="1" dirty="0" err="1">
                <a:effectLst/>
              </a:rPr>
              <a:t>hellige</a:t>
            </a:r>
            <a:r>
              <a:rPr lang="sv-SE" sz="3400" i="1" dirty="0">
                <a:effectLst/>
              </a:rPr>
              <a:t>, for </a:t>
            </a:r>
            <a:r>
              <a:rPr lang="sv-SE" sz="3400" i="1" dirty="0" err="1">
                <a:effectLst/>
              </a:rPr>
              <a:t>jeg</a:t>
            </a:r>
            <a:r>
              <a:rPr lang="sv-SE" sz="3400" i="1" dirty="0">
                <a:effectLst/>
              </a:rPr>
              <a:t> er </a:t>
            </a:r>
            <a:r>
              <a:rPr lang="sv-SE" sz="3400" i="1" dirty="0" err="1">
                <a:effectLst/>
              </a:rPr>
              <a:t>hellig</a:t>
            </a:r>
            <a:r>
              <a:rPr lang="sv-SE" sz="3400" i="1" dirty="0">
                <a:effectLst/>
              </a:rPr>
              <a:t>.</a:t>
            </a:r>
            <a:r>
              <a:rPr lang="sv-SE" sz="3400" dirty="0">
                <a:effectLst/>
              </a:rPr>
              <a:t> (1 Pet 1,15–16</a:t>
            </a:r>
            <a:r>
              <a:rPr lang="sv-SE" sz="3400" dirty="0" smtClean="0">
                <a:effectLst/>
              </a:rPr>
              <a:t>)</a:t>
            </a:r>
            <a:br>
              <a:rPr lang="sv-SE" sz="3400" dirty="0" smtClean="0">
                <a:effectLst/>
              </a:rPr>
            </a:br>
            <a:endParaRPr lang="sv-SE" sz="3400" dirty="0">
              <a:effectLst/>
            </a:endParaRPr>
          </a:p>
        </p:txBody>
      </p:sp>
    </p:spTree>
    <p:extLst>
      <p:ext uri="{BB962C8B-B14F-4D97-AF65-F5344CB8AC3E}">
        <p14:creationId xmlns:p14="http://schemas.microsoft.com/office/powerpoint/2010/main" val="149700587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a:effectLst/>
              </a:rPr>
              <a:t>Vet </a:t>
            </a:r>
            <a:r>
              <a:rPr lang="sv-SE" sz="3600" dirty="0" err="1">
                <a:effectLst/>
              </a:rPr>
              <a:t>dere</a:t>
            </a:r>
            <a:r>
              <a:rPr lang="sv-SE" sz="3600" dirty="0">
                <a:effectLst/>
              </a:rPr>
              <a:t> </a:t>
            </a:r>
            <a:r>
              <a:rPr lang="sv-SE" sz="3600" dirty="0" err="1">
                <a:effectLst/>
              </a:rPr>
              <a:t>ikke</a:t>
            </a:r>
            <a:r>
              <a:rPr lang="sv-SE" sz="3600" dirty="0">
                <a:effectLst/>
              </a:rPr>
              <a:t> at kroppen </a:t>
            </a:r>
            <a:r>
              <a:rPr lang="sv-SE" sz="3600" dirty="0" err="1">
                <a:effectLst/>
              </a:rPr>
              <a:t>deres</a:t>
            </a:r>
            <a:r>
              <a:rPr lang="sv-SE" sz="3600" dirty="0">
                <a:effectLst/>
              </a:rPr>
              <a:t> er et tempel for Den </a:t>
            </a:r>
            <a:r>
              <a:rPr lang="sv-SE" sz="3600" dirty="0" err="1">
                <a:effectLst/>
              </a:rPr>
              <a:t>hellige</a:t>
            </a:r>
            <a:r>
              <a:rPr lang="sv-SE" sz="3600" dirty="0">
                <a:effectLst/>
              </a:rPr>
              <a:t> </a:t>
            </a:r>
            <a:r>
              <a:rPr lang="sv-SE" sz="3600" dirty="0" err="1">
                <a:effectLst/>
              </a:rPr>
              <a:t>ånd</a:t>
            </a:r>
            <a:r>
              <a:rPr lang="sv-SE" sz="3600" dirty="0">
                <a:effectLst/>
              </a:rPr>
              <a:t> som bor i </a:t>
            </a:r>
            <a:r>
              <a:rPr lang="sv-SE" sz="3600" dirty="0" err="1">
                <a:effectLst/>
              </a:rPr>
              <a:t>dere</a:t>
            </a:r>
            <a:r>
              <a:rPr lang="sv-SE" sz="3600" dirty="0">
                <a:effectLst/>
              </a:rPr>
              <a:t>, </a:t>
            </a:r>
            <a:r>
              <a:rPr lang="sv-SE" sz="3600" dirty="0" err="1">
                <a:effectLst/>
              </a:rPr>
              <a:t>og</a:t>
            </a:r>
            <a:r>
              <a:rPr lang="sv-SE" sz="3600" dirty="0">
                <a:effectLst/>
              </a:rPr>
              <a:t> som er </a:t>
            </a:r>
            <a:r>
              <a:rPr lang="sv-SE" sz="3600" dirty="0" err="1">
                <a:effectLst/>
              </a:rPr>
              <a:t>fra</a:t>
            </a:r>
            <a:r>
              <a:rPr lang="sv-SE" sz="3600" dirty="0">
                <a:effectLst/>
              </a:rPr>
              <a:t> Gud? </a:t>
            </a:r>
            <a:r>
              <a:rPr lang="sv-SE" sz="3600" dirty="0" err="1">
                <a:effectLst/>
              </a:rPr>
              <a:t>Dere</a:t>
            </a:r>
            <a:r>
              <a:rPr lang="sv-SE" sz="3600" dirty="0">
                <a:effectLst/>
              </a:rPr>
              <a:t> </a:t>
            </a:r>
            <a:r>
              <a:rPr lang="sv-SE" sz="3600" dirty="0" err="1">
                <a:effectLst/>
              </a:rPr>
              <a:t>tilhører</a:t>
            </a:r>
            <a:r>
              <a:rPr lang="sv-SE" sz="3600" dirty="0">
                <a:effectLst/>
              </a:rPr>
              <a:t> </a:t>
            </a:r>
            <a:r>
              <a:rPr lang="sv-SE" sz="3600" dirty="0" err="1">
                <a:effectLst/>
              </a:rPr>
              <a:t>ikke</a:t>
            </a:r>
            <a:r>
              <a:rPr lang="sv-SE" sz="3600" dirty="0">
                <a:effectLst/>
              </a:rPr>
              <a:t> </a:t>
            </a:r>
            <a:r>
              <a:rPr lang="sv-SE" sz="3600" dirty="0" err="1">
                <a:effectLst/>
              </a:rPr>
              <a:t>lenger</a:t>
            </a:r>
            <a:r>
              <a:rPr lang="sv-SE" sz="3600" dirty="0">
                <a:effectLst/>
              </a:rPr>
              <a:t> </a:t>
            </a:r>
            <a:r>
              <a:rPr lang="sv-SE" sz="3600" dirty="0" err="1">
                <a:effectLst/>
              </a:rPr>
              <a:t>dere</a:t>
            </a:r>
            <a:r>
              <a:rPr lang="sv-SE" sz="3600" dirty="0">
                <a:effectLst/>
              </a:rPr>
              <a:t> </a:t>
            </a:r>
            <a:r>
              <a:rPr lang="sv-SE" sz="3600" dirty="0" err="1">
                <a:effectLst/>
              </a:rPr>
              <a:t>selv</a:t>
            </a:r>
            <a:r>
              <a:rPr lang="sv-SE" sz="3600" dirty="0">
                <a:effectLst/>
              </a:rPr>
              <a:t>. </a:t>
            </a:r>
            <a:r>
              <a:rPr lang="sv-SE" sz="3600" dirty="0" err="1">
                <a:effectLst/>
              </a:rPr>
              <a:t>Dere</a:t>
            </a:r>
            <a:r>
              <a:rPr lang="sv-SE" sz="3600" dirty="0">
                <a:effectLst/>
              </a:rPr>
              <a:t> er </a:t>
            </a:r>
            <a:r>
              <a:rPr lang="sv-SE" sz="3600" dirty="0" err="1">
                <a:effectLst/>
              </a:rPr>
              <a:t>kjøpt</a:t>
            </a:r>
            <a:r>
              <a:rPr lang="sv-SE" sz="3600" dirty="0">
                <a:effectLst/>
              </a:rPr>
              <a:t>, </a:t>
            </a:r>
            <a:r>
              <a:rPr lang="sv-SE" sz="3600" dirty="0" err="1">
                <a:effectLst/>
              </a:rPr>
              <a:t>og</a:t>
            </a:r>
            <a:r>
              <a:rPr lang="sv-SE" sz="3600" dirty="0">
                <a:effectLst/>
              </a:rPr>
              <a:t> prisen betalt. Bruk da kroppen </a:t>
            </a:r>
            <a:r>
              <a:rPr lang="sv-SE" sz="3600" dirty="0" err="1">
                <a:effectLst/>
              </a:rPr>
              <a:t>til</a:t>
            </a:r>
            <a:r>
              <a:rPr lang="sv-SE" sz="3600" dirty="0">
                <a:effectLst/>
              </a:rPr>
              <a:t> Guds </a:t>
            </a:r>
            <a:r>
              <a:rPr lang="sv-SE" sz="3600" dirty="0" err="1">
                <a:effectLst/>
              </a:rPr>
              <a:t>ære</a:t>
            </a:r>
            <a:r>
              <a:rPr lang="sv-SE" sz="3600" dirty="0">
                <a:effectLst/>
              </a:rPr>
              <a:t>! (1 Kor 6,19–20</a:t>
            </a:r>
            <a:r>
              <a:rPr lang="sv-SE" sz="3600" dirty="0" smtClean="0">
                <a:effectLst/>
              </a:rPr>
              <a:t>)</a:t>
            </a:r>
            <a:br>
              <a:rPr lang="sv-SE" sz="3600" dirty="0" smtClean="0">
                <a:effectLst/>
              </a:rPr>
            </a:br>
            <a:r>
              <a:rPr lang="sv-SE" sz="3600" dirty="0">
                <a:effectLst/>
              </a:rPr>
              <a:t/>
            </a:r>
            <a:br>
              <a:rPr lang="sv-SE" sz="3600" dirty="0">
                <a:effectLst/>
              </a:rPr>
            </a:br>
            <a:endParaRPr lang="sv-SE" sz="3600" dirty="0">
              <a:effectLst/>
            </a:endParaRPr>
          </a:p>
        </p:txBody>
      </p:sp>
    </p:spTree>
    <p:extLst>
      <p:ext uri="{BB962C8B-B14F-4D97-AF65-F5344CB8AC3E}">
        <p14:creationId xmlns:p14="http://schemas.microsoft.com/office/powerpoint/2010/main" val="1645613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i="1" dirty="0">
                <a:effectLst/>
              </a:rPr>
              <a:t>Han skal </a:t>
            </a:r>
            <a:r>
              <a:rPr lang="sv-SE" sz="3600" i="1" dirty="0" err="1">
                <a:effectLst/>
              </a:rPr>
              <a:t>ikke</a:t>
            </a:r>
            <a:r>
              <a:rPr lang="sv-SE" sz="3600" i="1" dirty="0">
                <a:effectLst/>
              </a:rPr>
              <a:t> </a:t>
            </a:r>
            <a:r>
              <a:rPr lang="sv-SE" sz="3600" i="1" dirty="0" err="1">
                <a:effectLst/>
              </a:rPr>
              <a:t>drikke</a:t>
            </a:r>
            <a:r>
              <a:rPr lang="sv-SE" sz="3600" i="1" dirty="0">
                <a:effectLst/>
              </a:rPr>
              <a:t> vin </a:t>
            </a:r>
            <a:r>
              <a:rPr lang="sv-SE" sz="3600" i="1" dirty="0" err="1">
                <a:effectLst/>
              </a:rPr>
              <a:t>og</a:t>
            </a:r>
            <a:r>
              <a:rPr lang="sv-SE" sz="3600" i="1" dirty="0">
                <a:effectLst/>
              </a:rPr>
              <a:t> </a:t>
            </a:r>
            <a:r>
              <a:rPr lang="sv-SE" sz="3600" i="1" dirty="0" err="1">
                <a:effectLst/>
              </a:rPr>
              <a:t>sterk</a:t>
            </a:r>
            <a:r>
              <a:rPr lang="sv-SE" sz="3600" i="1" dirty="0">
                <a:effectLst/>
              </a:rPr>
              <a:t> </a:t>
            </a:r>
            <a:r>
              <a:rPr lang="sv-SE" sz="3600" i="1" dirty="0" err="1">
                <a:effectLst/>
              </a:rPr>
              <a:t>drikk</a:t>
            </a:r>
            <a:r>
              <a:rPr lang="sv-SE" sz="3600" i="1" dirty="0">
                <a:effectLst/>
              </a:rPr>
              <a:t>,</a:t>
            </a:r>
            <a:r>
              <a:rPr lang="sv-SE" sz="3600" dirty="0">
                <a:effectLst/>
              </a:rPr>
              <a:t> </a:t>
            </a:r>
            <a:r>
              <a:rPr lang="sv-SE" sz="3600" dirty="0" err="1">
                <a:effectLst/>
              </a:rPr>
              <a:t>og</a:t>
            </a:r>
            <a:r>
              <a:rPr lang="sv-SE" sz="3600" dirty="0">
                <a:effectLst/>
              </a:rPr>
              <a:t> helt </a:t>
            </a:r>
            <a:r>
              <a:rPr lang="sv-SE" sz="3600" dirty="0" err="1">
                <a:effectLst/>
              </a:rPr>
              <a:t>fra</a:t>
            </a:r>
            <a:r>
              <a:rPr lang="sv-SE" sz="3600" dirty="0">
                <a:effectLst/>
              </a:rPr>
              <a:t> mors liv skal han </a:t>
            </a:r>
            <a:r>
              <a:rPr lang="sv-SE" sz="3600" dirty="0" err="1">
                <a:effectLst/>
              </a:rPr>
              <a:t>være</a:t>
            </a:r>
            <a:r>
              <a:rPr lang="sv-SE" sz="3600" dirty="0">
                <a:effectLst/>
              </a:rPr>
              <a:t> </a:t>
            </a:r>
            <a:r>
              <a:rPr lang="sv-SE" sz="3600" dirty="0" err="1">
                <a:effectLst/>
              </a:rPr>
              <a:t>fylt</a:t>
            </a:r>
            <a:r>
              <a:rPr lang="sv-SE" sz="3600" dirty="0">
                <a:effectLst/>
              </a:rPr>
              <a:t> av Den </a:t>
            </a:r>
            <a:r>
              <a:rPr lang="sv-SE" sz="3600" dirty="0" err="1">
                <a:effectLst/>
              </a:rPr>
              <a:t>hellige</a:t>
            </a:r>
            <a:r>
              <a:rPr lang="sv-SE" sz="3600" dirty="0">
                <a:effectLst/>
              </a:rPr>
              <a:t> </a:t>
            </a:r>
            <a:r>
              <a:rPr lang="sv-SE" sz="3600" dirty="0" err="1">
                <a:effectLst/>
              </a:rPr>
              <a:t>ånd</a:t>
            </a:r>
            <a:r>
              <a:rPr lang="sv-SE" sz="3600" dirty="0">
                <a:effectLst/>
              </a:rPr>
              <a:t>. Han skal få </a:t>
            </a:r>
            <a:r>
              <a:rPr lang="sv-SE" sz="3600" dirty="0" err="1">
                <a:effectLst/>
              </a:rPr>
              <a:t>mange</a:t>
            </a:r>
            <a:r>
              <a:rPr lang="sv-SE" sz="3600" dirty="0">
                <a:effectLst/>
              </a:rPr>
              <a:t> i Israel </a:t>
            </a:r>
            <a:r>
              <a:rPr lang="sv-SE" sz="3600" dirty="0" err="1">
                <a:effectLst/>
              </a:rPr>
              <a:t>til</a:t>
            </a:r>
            <a:r>
              <a:rPr lang="sv-SE" sz="3600" dirty="0">
                <a:effectLst/>
              </a:rPr>
              <a:t> å </a:t>
            </a:r>
            <a:r>
              <a:rPr lang="sv-SE" sz="3600" dirty="0" err="1">
                <a:effectLst/>
              </a:rPr>
              <a:t>vende</a:t>
            </a:r>
            <a:r>
              <a:rPr lang="sv-SE" sz="3600" dirty="0">
                <a:effectLst/>
              </a:rPr>
              <a:t> om </a:t>
            </a:r>
            <a:r>
              <a:rPr lang="sv-SE" sz="3600" dirty="0" err="1">
                <a:effectLst/>
              </a:rPr>
              <a:t>til</a:t>
            </a:r>
            <a:r>
              <a:rPr lang="sv-SE" sz="3600" dirty="0">
                <a:effectLst/>
              </a:rPr>
              <a:t> Herren, </a:t>
            </a:r>
            <a:r>
              <a:rPr lang="sv-SE" sz="3600" dirty="0" err="1">
                <a:effectLst/>
              </a:rPr>
              <a:t>deres</a:t>
            </a:r>
            <a:r>
              <a:rPr lang="sv-SE" sz="3600" dirty="0">
                <a:effectLst/>
              </a:rPr>
              <a:t> Gud. Han skal gå i </a:t>
            </a:r>
            <a:r>
              <a:rPr lang="sv-SE" sz="3600" dirty="0" err="1">
                <a:effectLst/>
              </a:rPr>
              <a:t>forveien</a:t>
            </a:r>
            <a:r>
              <a:rPr lang="sv-SE" sz="3600" dirty="0">
                <a:effectLst/>
              </a:rPr>
              <a:t> for Herren med samme </a:t>
            </a:r>
            <a:r>
              <a:rPr lang="sv-SE" sz="3600" dirty="0" err="1">
                <a:effectLst/>
              </a:rPr>
              <a:t>ånd</a:t>
            </a:r>
            <a:r>
              <a:rPr lang="sv-SE" sz="3600" dirty="0">
                <a:effectLst/>
              </a:rPr>
              <a:t> </a:t>
            </a:r>
            <a:r>
              <a:rPr lang="sv-SE" sz="3600" dirty="0" err="1">
                <a:effectLst/>
              </a:rPr>
              <a:t>og</a:t>
            </a:r>
            <a:r>
              <a:rPr lang="sv-SE" sz="3600" dirty="0">
                <a:effectLst/>
              </a:rPr>
              <a:t> kraft som Elia, for å </a:t>
            </a:r>
            <a:r>
              <a:rPr lang="sv-SE" sz="3600" i="1" dirty="0" err="1">
                <a:effectLst/>
              </a:rPr>
              <a:t>vende</a:t>
            </a:r>
            <a:r>
              <a:rPr lang="sv-SE" sz="3600" i="1" dirty="0">
                <a:effectLst/>
              </a:rPr>
              <a:t> </a:t>
            </a:r>
            <a:r>
              <a:rPr lang="sv-SE" sz="3600" i="1" dirty="0" err="1">
                <a:effectLst/>
              </a:rPr>
              <a:t>fedrenes</a:t>
            </a:r>
            <a:r>
              <a:rPr lang="sv-SE" sz="3600" i="1" dirty="0">
                <a:effectLst/>
              </a:rPr>
              <a:t> </a:t>
            </a:r>
            <a:r>
              <a:rPr lang="sv-SE" sz="3600" i="1" dirty="0" err="1">
                <a:effectLst/>
              </a:rPr>
              <a:t>hjerter</a:t>
            </a:r>
            <a:r>
              <a:rPr lang="sv-SE" sz="3600" i="1" dirty="0">
                <a:effectLst/>
              </a:rPr>
              <a:t> </a:t>
            </a:r>
            <a:r>
              <a:rPr lang="sv-SE" sz="3600" i="1" dirty="0" err="1">
                <a:effectLst/>
              </a:rPr>
              <a:t>til</a:t>
            </a:r>
            <a:r>
              <a:rPr lang="sv-SE" sz="3600" i="1" dirty="0">
                <a:effectLst/>
              </a:rPr>
              <a:t> </a:t>
            </a:r>
            <a:r>
              <a:rPr lang="sv-SE" sz="3600" i="1" dirty="0" err="1">
                <a:effectLst/>
              </a:rPr>
              <a:t>barna</a:t>
            </a:r>
            <a:r>
              <a:rPr lang="sv-SE" sz="3600" dirty="0">
                <a:effectLst/>
              </a:rPr>
              <a:t> </a:t>
            </a:r>
            <a:r>
              <a:rPr lang="sv-SE" sz="3600" dirty="0" err="1">
                <a:effectLst/>
              </a:rPr>
              <a:t>og</a:t>
            </a:r>
            <a:r>
              <a:rPr lang="sv-SE" sz="3600" dirty="0">
                <a:effectLst/>
              </a:rPr>
              <a:t> </a:t>
            </a:r>
            <a:r>
              <a:rPr lang="sv-SE" sz="3600" dirty="0" err="1">
                <a:effectLst/>
              </a:rPr>
              <a:t>gi</a:t>
            </a:r>
            <a:r>
              <a:rPr lang="sv-SE" sz="3600" dirty="0">
                <a:effectLst/>
              </a:rPr>
              <a:t> </a:t>
            </a:r>
            <a:r>
              <a:rPr lang="sv-SE" sz="3600" dirty="0" err="1">
                <a:effectLst/>
              </a:rPr>
              <a:t>ulydige</a:t>
            </a:r>
            <a:r>
              <a:rPr lang="sv-SE" sz="3600" dirty="0">
                <a:effectLst/>
              </a:rPr>
              <a:t> det sinn som </a:t>
            </a:r>
            <a:r>
              <a:rPr lang="sv-SE" sz="3600" dirty="0" err="1">
                <a:effectLst/>
              </a:rPr>
              <a:t>rettferdige</a:t>
            </a:r>
            <a:r>
              <a:rPr lang="sv-SE" sz="3600" dirty="0">
                <a:effectLst/>
              </a:rPr>
              <a:t> har, for å </a:t>
            </a:r>
            <a:r>
              <a:rPr lang="sv-SE" sz="3600" dirty="0" err="1">
                <a:effectLst/>
              </a:rPr>
              <a:t>gjøre</a:t>
            </a:r>
            <a:r>
              <a:rPr lang="sv-SE" sz="3600" dirty="0">
                <a:effectLst/>
              </a:rPr>
              <a:t> i </a:t>
            </a:r>
            <a:r>
              <a:rPr lang="sv-SE" sz="3600" dirty="0" err="1">
                <a:effectLst/>
              </a:rPr>
              <a:t>stand</a:t>
            </a:r>
            <a:r>
              <a:rPr lang="sv-SE" sz="3600" dirty="0">
                <a:effectLst/>
              </a:rPr>
              <a:t> for Herren et </a:t>
            </a:r>
            <a:r>
              <a:rPr lang="sv-SE" sz="3600" dirty="0" err="1">
                <a:effectLst/>
              </a:rPr>
              <a:t>vel</a:t>
            </a:r>
            <a:r>
              <a:rPr lang="sv-SE" sz="3600" dirty="0">
                <a:effectLst/>
              </a:rPr>
              <a:t> </a:t>
            </a:r>
            <a:r>
              <a:rPr lang="sv-SE" sz="3600" dirty="0" err="1">
                <a:effectLst/>
              </a:rPr>
              <a:t>forberedt</a:t>
            </a:r>
            <a:r>
              <a:rPr lang="sv-SE" sz="3600" dirty="0">
                <a:effectLst/>
              </a:rPr>
              <a:t> folk.» (Luk 1,15–17)</a:t>
            </a:r>
          </a:p>
        </p:txBody>
      </p:sp>
    </p:spTree>
    <p:extLst>
      <p:ext uri="{BB962C8B-B14F-4D97-AF65-F5344CB8AC3E}">
        <p14:creationId xmlns:p14="http://schemas.microsoft.com/office/powerpoint/2010/main" val="18096213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a:effectLst/>
              </a:rPr>
              <a:t>«</a:t>
            </a:r>
            <a:r>
              <a:rPr lang="sv-SE" sz="3600" dirty="0" err="1">
                <a:effectLst/>
              </a:rPr>
              <a:t>Gjør</a:t>
            </a:r>
            <a:r>
              <a:rPr lang="sv-SE" sz="3600" dirty="0">
                <a:effectLst/>
              </a:rPr>
              <a:t> </a:t>
            </a:r>
            <a:r>
              <a:rPr lang="sv-SE" sz="3600" dirty="0" err="1">
                <a:effectLst/>
              </a:rPr>
              <a:t>dere</a:t>
            </a:r>
            <a:r>
              <a:rPr lang="sv-SE" sz="3600" dirty="0">
                <a:effectLst/>
              </a:rPr>
              <a:t> rene </a:t>
            </a:r>
            <a:r>
              <a:rPr lang="sv-SE" sz="3600" dirty="0" err="1">
                <a:effectLst/>
              </a:rPr>
              <a:t>og</a:t>
            </a:r>
            <a:r>
              <a:rPr lang="sv-SE" sz="3600" dirty="0">
                <a:effectLst/>
              </a:rPr>
              <a:t> </a:t>
            </a:r>
            <a:r>
              <a:rPr lang="sv-SE" sz="3600" dirty="0" err="1">
                <a:effectLst/>
              </a:rPr>
              <a:t>hellige</a:t>
            </a:r>
            <a:r>
              <a:rPr lang="sv-SE" sz="3600" dirty="0">
                <a:effectLst/>
              </a:rPr>
              <a:t>! For i </a:t>
            </a:r>
            <a:r>
              <a:rPr lang="sv-SE" sz="3600" dirty="0" err="1">
                <a:effectLst/>
              </a:rPr>
              <a:t>morgen</a:t>
            </a:r>
            <a:r>
              <a:rPr lang="sv-SE" sz="3600" dirty="0">
                <a:effectLst/>
              </a:rPr>
              <a:t> vil Herren </a:t>
            </a:r>
            <a:r>
              <a:rPr lang="sv-SE" sz="3600" dirty="0" err="1">
                <a:effectLst/>
              </a:rPr>
              <a:t>gjøre</a:t>
            </a:r>
            <a:r>
              <a:rPr lang="sv-SE" sz="3600" dirty="0">
                <a:effectLst/>
              </a:rPr>
              <a:t> under </a:t>
            </a:r>
            <a:r>
              <a:rPr lang="sv-SE" sz="3600" dirty="0" err="1">
                <a:effectLst/>
              </a:rPr>
              <a:t>blant</a:t>
            </a:r>
            <a:r>
              <a:rPr lang="sv-SE" sz="3600" dirty="0">
                <a:effectLst/>
              </a:rPr>
              <a:t> </a:t>
            </a:r>
            <a:r>
              <a:rPr lang="sv-SE" sz="3600" dirty="0" err="1">
                <a:effectLst/>
              </a:rPr>
              <a:t>dere</a:t>
            </a:r>
            <a:r>
              <a:rPr lang="sv-SE" sz="3600" dirty="0">
                <a:effectLst/>
              </a:rPr>
              <a:t>.» </a:t>
            </a:r>
            <a:r>
              <a:rPr lang="sv-SE" sz="3600" dirty="0" smtClean="0">
                <a:effectLst/>
              </a:rPr>
              <a:t/>
            </a:r>
            <a:br>
              <a:rPr lang="sv-SE" sz="3600" dirty="0" smtClean="0">
                <a:effectLst/>
              </a:rPr>
            </a:br>
            <a:r>
              <a:rPr lang="sv-SE" sz="3600" dirty="0" smtClean="0">
                <a:effectLst/>
              </a:rPr>
              <a:t>(</a:t>
            </a:r>
            <a:r>
              <a:rPr lang="sv-SE" sz="3600" dirty="0">
                <a:effectLst/>
              </a:rPr>
              <a:t>Jos 3,5</a:t>
            </a:r>
            <a:r>
              <a:rPr lang="sv-SE" sz="3600" dirty="0" smtClean="0">
                <a:effectLst/>
              </a:rPr>
              <a:t>)</a:t>
            </a:r>
            <a:br>
              <a:rPr lang="sv-SE" sz="3600" dirty="0" smtClean="0">
                <a:effectLst/>
              </a:rPr>
            </a:br>
            <a:r>
              <a:rPr lang="sv-SE" sz="3600" dirty="0">
                <a:effectLst/>
              </a:rPr>
              <a:t/>
            </a:r>
            <a:br>
              <a:rPr lang="sv-SE" sz="3600" dirty="0">
                <a:effectLst/>
              </a:rPr>
            </a:br>
            <a:r>
              <a:rPr lang="sv-SE" sz="3600" dirty="0" smtClean="0">
                <a:effectLst/>
              </a:rPr>
              <a:t/>
            </a:r>
            <a:br>
              <a:rPr lang="sv-SE" sz="3600" dirty="0" smtClean="0">
                <a:effectLst/>
              </a:rPr>
            </a:br>
            <a:r>
              <a:rPr lang="sv-SE" sz="3600" dirty="0" smtClean="0">
                <a:effectLst/>
              </a:rPr>
              <a:t/>
            </a:r>
            <a:br>
              <a:rPr lang="sv-SE" sz="3600" dirty="0" smtClean="0">
                <a:effectLst/>
              </a:rPr>
            </a:br>
            <a:endParaRPr lang="sv-SE" sz="3600" dirty="0">
              <a:effectLst/>
            </a:endParaRPr>
          </a:p>
        </p:txBody>
      </p:sp>
    </p:spTree>
    <p:extLst>
      <p:ext uri="{BB962C8B-B14F-4D97-AF65-F5344CB8AC3E}">
        <p14:creationId xmlns:p14="http://schemas.microsoft.com/office/powerpoint/2010/main" val="38792056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err="1">
                <a:effectLst/>
              </a:rPr>
              <a:t>Jeg</a:t>
            </a:r>
            <a:r>
              <a:rPr lang="sv-SE" sz="3600" dirty="0">
                <a:effectLst/>
              </a:rPr>
              <a:t> </a:t>
            </a:r>
            <a:r>
              <a:rPr lang="sv-SE" sz="3600" dirty="0" err="1">
                <a:effectLst/>
              </a:rPr>
              <a:t>lot</a:t>
            </a:r>
            <a:r>
              <a:rPr lang="sv-SE" sz="3600" dirty="0">
                <a:effectLst/>
              </a:rPr>
              <a:t> </a:t>
            </a:r>
            <a:r>
              <a:rPr lang="sv-SE" sz="3600" dirty="0" err="1">
                <a:effectLst/>
              </a:rPr>
              <a:t>noen</a:t>
            </a:r>
            <a:r>
              <a:rPr lang="sv-SE" sz="3600" dirty="0">
                <a:effectLst/>
              </a:rPr>
              <a:t> av </a:t>
            </a:r>
            <a:r>
              <a:rPr lang="sv-SE" sz="3600" dirty="0" err="1">
                <a:effectLst/>
              </a:rPr>
              <a:t>sønnene</a:t>
            </a:r>
            <a:r>
              <a:rPr lang="sv-SE" sz="3600" dirty="0">
                <a:effectLst/>
              </a:rPr>
              <a:t> </a:t>
            </a:r>
            <a:r>
              <a:rPr lang="sv-SE" sz="3600" dirty="0" err="1">
                <a:effectLst/>
              </a:rPr>
              <a:t>deres</a:t>
            </a:r>
            <a:r>
              <a:rPr lang="sv-SE" sz="3600" dirty="0">
                <a:effectLst/>
              </a:rPr>
              <a:t> stå fram som profeter </a:t>
            </a:r>
            <a:r>
              <a:rPr lang="sv-SE" sz="3600" dirty="0" err="1">
                <a:effectLst/>
              </a:rPr>
              <a:t>og</a:t>
            </a:r>
            <a:r>
              <a:rPr lang="sv-SE" sz="3600" dirty="0">
                <a:effectLst/>
              </a:rPr>
              <a:t> </a:t>
            </a:r>
            <a:r>
              <a:rPr lang="sv-SE" sz="3600" dirty="0" err="1">
                <a:effectLst/>
              </a:rPr>
              <a:t>noen</a:t>
            </a:r>
            <a:r>
              <a:rPr lang="sv-SE" sz="3600" dirty="0">
                <a:effectLst/>
              </a:rPr>
              <a:t> unge </a:t>
            </a:r>
            <a:r>
              <a:rPr lang="sv-SE" sz="3600" dirty="0" err="1">
                <a:effectLst/>
              </a:rPr>
              <a:t>menn</a:t>
            </a:r>
            <a:r>
              <a:rPr lang="sv-SE" sz="3600" dirty="0">
                <a:effectLst/>
              </a:rPr>
              <a:t> som </a:t>
            </a:r>
            <a:r>
              <a:rPr lang="sv-SE" sz="3600" dirty="0" err="1">
                <a:effectLst/>
              </a:rPr>
              <a:t>nasireere</a:t>
            </a:r>
            <a:r>
              <a:rPr lang="sv-SE" sz="3600" dirty="0">
                <a:effectLst/>
              </a:rPr>
              <a:t>. Er det </a:t>
            </a:r>
            <a:r>
              <a:rPr lang="sv-SE" sz="3600" dirty="0" err="1">
                <a:effectLst/>
              </a:rPr>
              <a:t>ikke</a:t>
            </a:r>
            <a:r>
              <a:rPr lang="sv-SE" sz="3600" dirty="0">
                <a:effectLst/>
              </a:rPr>
              <a:t> slik, </a:t>
            </a:r>
            <a:r>
              <a:rPr lang="sv-SE" sz="3600" dirty="0" err="1">
                <a:effectLst/>
              </a:rPr>
              <a:t>israelitter</a:t>
            </a:r>
            <a:r>
              <a:rPr lang="sv-SE" sz="3600" dirty="0">
                <a:effectLst/>
              </a:rPr>
              <a:t>? </a:t>
            </a:r>
            <a:r>
              <a:rPr lang="sv-SE" sz="3600" dirty="0" err="1">
                <a:effectLst/>
              </a:rPr>
              <a:t>sier</a:t>
            </a:r>
            <a:r>
              <a:rPr lang="sv-SE" sz="3600" dirty="0">
                <a:effectLst/>
              </a:rPr>
              <a:t> Herren. Men </a:t>
            </a:r>
            <a:r>
              <a:rPr lang="sv-SE" sz="3600" dirty="0" err="1">
                <a:effectLst/>
              </a:rPr>
              <a:t>dere</a:t>
            </a:r>
            <a:r>
              <a:rPr lang="sv-SE" sz="3600" dirty="0">
                <a:effectLst/>
              </a:rPr>
              <a:t> </a:t>
            </a:r>
            <a:r>
              <a:rPr lang="sv-SE" sz="3600" dirty="0" err="1">
                <a:effectLst/>
              </a:rPr>
              <a:t>skjenket</a:t>
            </a:r>
            <a:r>
              <a:rPr lang="sv-SE" sz="3600" dirty="0">
                <a:effectLst/>
              </a:rPr>
              <a:t> </a:t>
            </a:r>
            <a:r>
              <a:rPr lang="sv-SE" sz="3600" dirty="0" err="1">
                <a:effectLst/>
              </a:rPr>
              <a:t>nasireerne</a:t>
            </a:r>
            <a:r>
              <a:rPr lang="sv-SE" sz="3600" dirty="0">
                <a:effectLst/>
              </a:rPr>
              <a:t> vin </a:t>
            </a:r>
            <a:r>
              <a:rPr lang="sv-SE" sz="3600" dirty="0" err="1">
                <a:effectLst/>
              </a:rPr>
              <a:t>og</a:t>
            </a:r>
            <a:r>
              <a:rPr lang="sv-SE" sz="3600" dirty="0">
                <a:effectLst/>
              </a:rPr>
              <a:t> </a:t>
            </a:r>
            <a:r>
              <a:rPr lang="sv-SE" sz="3600" dirty="0" err="1">
                <a:effectLst/>
              </a:rPr>
              <a:t>befalte</a:t>
            </a:r>
            <a:r>
              <a:rPr lang="sv-SE" sz="3600" dirty="0">
                <a:effectLst/>
              </a:rPr>
              <a:t> </a:t>
            </a:r>
            <a:r>
              <a:rPr lang="sv-SE" sz="3600" dirty="0" err="1">
                <a:effectLst/>
              </a:rPr>
              <a:t>profetene</a:t>
            </a:r>
            <a:r>
              <a:rPr lang="sv-SE" sz="3600" dirty="0">
                <a:effectLst/>
              </a:rPr>
              <a:t>: </a:t>
            </a:r>
            <a:r>
              <a:rPr lang="sv-SE" sz="3600" dirty="0" smtClean="0">
                <a:effectLst/>
              </a:rPr>
              <a:t/>
            </a:r>
            <a:br>
              <a:rPr lang="sv-SE" sz="3600" dirty="0" smtClean="0">
                <a:effectLst/>
              </a:rPr>
            </a:br>
            <a:r>
              <a:rPr lang="sv-SE" sz="3600" dirty="0" smtClean="0">
                <a:effectLst/>
              </a:rPr>
              <a:t>Tal </a:t>
            </a:r>
            <a:r>
              <a:rPr lang="sv-SE" sz="3600" dirty="0" err="1">
                <a:effectLst/>
              </a:rPr>
              <a:t>ikke</a:t>
            </a:r>
            <a:r>
              <a:rPr lang="sv-SE" sz="3600" dirty="0">
                <a:effectLst/>
              </a:rPr>
              <a:t> profetord! (Amos 2,11–12</a:t>
            </a:r>
            <a:r>
              <a:rPr lang="sv-SE" sz="3600" dirty="0" smtClean="0">
                <a:effectLst/>
              </a:rPr>
              <a:t>)</a:t>
            </a:r>
            <a:br>
              <a:rPr lang="sv-SE" sz="3600" dirty="0" smtClean="0">
                <a:effectLst/>
              </a:rPr>
            </a:br>
            <a:r>
              <a:rPr lang="sv-SE" sz="3600" dirty="0">
                <a:effectLst/>
              </a:rPr>
              <a:t/>
            </a:r>
            <a:br>
              <a:rPr lang="sv-SE" sz="3600" dirty="0">
                <a:effectLst/>
              </a:rPr>
            </a:br>
            <a:r>
              <a:rPr lang="sv-SE" sz="3600" dirty="0" smtClean="0">
                <a:effectLst/>
              </a:rPr>
              <a:t/>
            </a:r>
            <a:br>
              <a:rPr lang="sv-SE" sz="3600" dirty="0" smtClean="0">
                <a:effectLst/>
              </a:rPr>
            </a:br>
            <a:endParaRPr lang="sv-SE" sz="3600" dirty="0">
              <a:effectLst/>
            </a:endParaRPr>
          </a:p>
        </p:txBody>
      </p:sp>
    </p:spTree>
    <p:extLst>
      <p:ext uri="{BB962C8B-B14F-4D97-AF65-F5344CB8AC3E}">
        <p14:creationId xmlns:p14="http://schemas.microsoft.com/office/powerpoint/2010/main" val="38698466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2800" dirty="0">
                <a:effectLst/>
              </a:rPr>
              <a:t>Men Guds </a:t>
            </a:r>
            <a:r>
              <a:rPr lang="sv-SE" sz="2800" dirty="0" err="1">
                <a:effectLst/>
              </a:rPr>
              <a:t>grunnvoll</a:t>
            </a:r>
            <a:r>
              <a:rPr lang="sv-SE" sz="2800" dirty="0">
                <a:effectLst/>
              </a:rPr>
              <a:t> står fast, </a:t>
            </a:r>
            <a:r>
              <a:rPr lang="sv-SE" sz="2800" dirty="0" err="1">
                <a:effectLst/>
              </a:rPr>
              <a:t>og</a:t>
            </a:r>
            <a:r>
              <a:rPr lang="sv-SE" sz="2800" dirty="0">
                <a:effectLst/>
              </a:rPr>
              <a:t> den har et </a:t>
            </a:r>
            <a:r>
              <a:rPr lang="sv-SE" sz="2800" dirty="0" err="1">
                <a:effectLst/>
              </a:rPr>
              <a:t>segl</a:t>
            </a:r>
            <a:r>
              <a:rPr lang="sv-SE" sz="2800" dirty="0">
                <a:effectLst/>
              </a:rPr>
              <a:t> med denne </a:t>
            </a:r>
            <a:r>
              <a:rPr lang="sv-SE" sz="2800" dirty="0" err="1">
                <a:effectLst/>
              </a:rPr>
              <a:t>innskriften</a:t>
            </a:r>
            <a:r>
              <a:rPr lang="sv-SE" sz="2800" dirty="0">
                <a:effectLst/>
              </a:rPr>
              <a:t>: «</a:t>
            </a:r>
            <a:r>
              <a:rPr lang="sv-SE" sz="2800" i="1" dirty="0">
                <a:effectLst/>
              </a:rPr>
              <a:t>Herren </a:t>
            </a:r>
            <a:r>
              <a:rPr lang="sv-SE" sz="2800" i="1" dirty="0" err="1">
                <a:effectLst/>
              </a:rPr>
              <a:t>kjenner</a:t>
            </a:r>
            <a:r>
              <a:rPr lang="sv-SE" sz="2800" i="1" dirty="0">
                <a:effectLst/>
              </a:rPr>
              <a:t> </a:t>
            </a:r>
            <a:r>
              <a:rPr lang="sv-SE" sz="2800" i="1" dirty="0" err="1">
                <a:effectLst/>
              </a:rPr>
              <a:t>sine</a:t>
            </a:r>
            <a:r>
              <a:rPr lang="sv-SE" sz="2800" dirty="0">
                <a:effectLst/>
              </a:rPr>
              <a:t>», </a:t>
            </a:r>
            <a:r>
              <a:rPr lang="sv-SE" sz="2800" dirty="0" err="1">
                <a:effectLst/>
              </a:rPr>
              <a:t>og</a:t>
            </a:r>
            <a:r>
              <a:rPr lang="sv-SE" sz="2800" dirty="0">
                <a:effectLst/>
              </a:rPr>
              <a:t>: «</a:t>
            </a:r>
            <a:r>
              <a:rPr lang="sv-SE" sz="2800" i="1" dirty="0" err="1">
                <a:effectLst/>
              </a:rPr>
              <a:t>Hver</a:t>
            </a:r>
            <a:r>
              <a:rPr lang="sv-SE" sz="2800" i="1" dirty="0">
                <a:effectLst/>
              </a:rPr>
              <a:t> den som </a:t>
            </a:r>
            <a:r>
              <a:rPr lang="sv-SE" sz="2800" i="1" dirty="0" err="1">
                <a:effectLst/>
              </a:rPr>
              <a:t>bekjenner</a:t>
            </a:r>
            <a:r>
              <a:rPr lang="sv-SE" sz="2800" i="1" dirty="0">
                <a:effectLst/>
              </a:rPr>
              <a:t> Herrens </a:t>
            </a:r>
            <a:r>
              <a:rPr lang="sv-SE" sz="2800" i="1" dirty="0" err="1">
                <a:effectLst/>
              </a:rPr>
              <a:t>navn</a:t>
            </a:r>
            <a:r>
              <a:rPr lang="sv-SE" sz="2800" i="1" dirty="0">
                <a:effectLst/>
              </a:rPr>
              <a:t>, må </a:t>
            </a:r>
            <a:r>
              <a:rPr lang="sv-SE" sz="2800" i="1" dirty="0" err="1">
                <a:effectLst/>
              </a:rPr>
              <a:t>vende</a:t>
            </a:r>
            <a:r>
              <a:rPr lang="sv-SE" sz="2800" i="1" dirty="0">
                <a:effectLst/>
              </a:rPr>
              <a:t> seg bort </a:t>
            </a:r>
            <a:r>
              <a:rPr lang="sv-SE" sz="2800" i="1" dirty="0" err="1">
                <a:effectLst/>
              </a:rPr>
              <a:t>fra</a:t>
            </a:r>
            <a:r>
              <a:rPr lang="sv-SE" sz="2800" i="1" dirty="0">
                <a:effectLst/>
              </a:rPr>
              <a:t> </a:t>
            </a:r>
            <a:r>
              <a:rPr lang="sv-SE" sz="2800" i="1" dirty="0" err="1">
                <a:effectLst/>
              </a:rPr>
              <a:t>urett</a:t>
            </a:r>
            <a:r>
              <a:rPr lang="sv-SE" sz="2800" dirty="0">
                <a:effectLst/>
              </a:rPr>
              <a:t>».</a:t>
            </a:r>
            <a:r>
              <a:rPr lang="sv-SE" sz="2800" b="1" baseline="30000" dirty="0">
                <a:effectLst/>
              </a:rPr>
              <a:t> </a:t>
            </a:r>
            <a:r>
              <a:rPr lang="sv-SE" sz="2800" dirty="0">
                <a:effectLst/>
              </a:rPr>
              <a:t>I et stort hus er det </a:t>
            </a:r>
            <a:r>
              <a:rPr lang="sv-SE" sz="2800" dirty="0" err="1">
                <a:effectLst/>
              </a:rPr>
              <a:t>ikke</a:t>
            </a:r>
            <a:r>
              <a:rPr lang="sv-SE" sz="2800" dirty="0">
                <a:effectLst/>
              </a:rPr>
              <a:t> bare kar av gull </a:t>
            </a:r>
            <a:r>
              <a:rPr lang="sv-SE" sz="2800" dirty="0" err="1">
                <a:effectLst/>
              </a:rPr>
              <a:t>og</a:t>
            </a:r>
            <a:r>
              <a:rPr lang="sv-SE" sz="2800" dirty="0">
                <a:effectLst/>
              </a:rPr>
              <a:t> </a:t>
            </a:r>
            <a:r>
              <a:rPr lang="sv-SE" sz="2800" dirty="0" err="1">
                <a:effectLst/>
              </a:rPr>
              <a:t>sølv</a:t>
            </a:r>
            <a:r>
              <a:rPr lang="sv-SE" sz="2800" dirty="0">
                <a:effectLst/>
              </a:rPr>
              <a:t>, men </a:t>
            </a:r>
            <a:r>
              <a:rPr lang="sv-SE" sz="2800" dirty="0" err="1">
                <a:effectLst/>
              </a:rPr>
              <a:t>også</a:t>
            </a:r>
            <a:r>
              <a:rPr lang="sv-SE" sz="2800" dirty="0">
                <a:effectLst/>
              </a:rPr>
              <a:t> av tre </a:t>
            </a:r>
            <a:r>
              <a:rPr lang="sv-SE" sz="2800" dirty="0" err="1">
                <a:effectLst/>
              </a:rPr>
              <a:t>og</a:t>
            </a:r>
            <a:r>
              <a:rPr lang="sv-SE" sz="2800" dirty="0">
                <a:effectLst/>
              </a:rPr>
              <a:t> </a:t>
            </a:r>
            <a:r>
              <a:rPr lang="sv-SE" sz="2800" dirty="0" err="1">
                <a:effectLst/>
              </a:rPr>
              <a:t>leire</a:t>
            </a:r>
            <a:r>
              <a:rPr lang="sv-SE" sz="2800" dirty="0">
                <a:effectLst/>
              </a:rPr>
              <a:t>, de </a:t>
            </a:r>
            <a:r>
              <a:rPr lang="sv-SE" sz="2800" dirty="0" err="1">
                <a:effectLst/>
              </a:rPr>
              <a:t>første</a:t>
            </a:r>
            <a:r>
              <a:rPr lang="sv-SE" sz="2800" dirty="0">
                <a:effectLst/>
              </a:rPr>
              <a:t> </a:t>
            </a:r>
            <a:r>
              <a:rPr lang="sv-SE" sz="2800" dirty="0" err="1">
                <a:effectLst/>
              </a:rPr>
              <a:t>til</a:t>
            </a:r>
            <a:r>
              <a:rPr lang="sv-SE" sz="2800" dirty="0">
                <a:effectLst/>
              </a:rPr>
              <a:t> fint bruk </a:t>
            </a:r>
            <a:r>
              <a:rPr lang="sv-SE" sz="2800" dirty="0" err="1">
                <a:effectLst/>
              </a:rPr>
              <a:t>og</a:t>
            </a:r>
            <a:r>
              <a:rPr lang="sv-SE" sz="2800" dirty="0">
                <a:effectLst/>
              </a:rPr>
              <a:t> de andre </a:t>
            </a:r>
            <a:r>
              <a:rPr lang="sv-SE" sz="2800" dirty="0" err="1">
                <a:effectLst/>
              </a:rPr>
              <a:t>til</a:t>
            </a:r>
            <a:r>
              <a:rPr lang="sv-SE" sz="2800" dirty="0">
                <a:effectLst/>
              </a:rPr>
              <a:t> </a:t>
            </a:r>
            <a:r>
              <a:rPr lang="sv-SE" sz="2800" dirty="0" err="1">
                <a:effectLst/>
              </a:rPr>
              <a:t>simplere</a:t>
            </a:r>
            <a:r>
              <a:rPr lang="sv-SE" sz="2800" dirty="0">
                <a:effectLst/>
              </a:rPr>
              <a:t> bruk.</a:t>
            </a:r>
            <a:r>
              <a:rPr lang="sv-SE" sz="2800" b="1" baseline="30000" dirty="0">
                <a:effectLst/>
              </a:rPr>
              <a:t> </a:t>
            </a:r>
            <a:r>
              <a:rPr lang="sv-SE" sz="2800" dirty="0">
                <a:effectLst/>
              </a:rPr>
              <a:t>Den som </a:t>
            </a:r>
            <a:r>
              <a:rPr lang="sv-SE" sz="2800" dirty="0" err="1">
                <a:effectLst/>
              </a:rPr>
              <a:t>renser</a:t>
            </a:r>
            <a:r>
              <a:rPr lang="sv-SE" sz="2800" dirty="0">
                <a:effectLst/>
              </a:rPr>
              <a:t> seg </a:t>
            </a:r>
            <a:r>
              <a:rPr lang="sv-SE" sz="2800" dirty="0" err="1">
                <a:effectLst/>
              </a:rPr>
              <a:t>og</a:t>
            </a:r>
            <a:r>
              <a:rPr lang="sv-SE" sz="2800" dirty="0">
                <a:effectLst/>
              </a:rPr>
              <a:t> </a:t>
            </a:r>
            <a:r>
              <a:rPr lang="sv-SE" sz="2800" dirty="0" err="1">
                <a:effectLst/>
              </a:rPr>
              <a:t>holder</a:t>
            </a:r>
            <a:r>
              <a:rPr lang="sv-SE" sz="2800" dirty="0">
                <a:effectLst/>
              </a:rPr>
              <a:t> seg </a:t>
            </a:r>
            <a:r>
              <a:rPr lang="sv-SE" sz="2800" dirty="0" err="1">
                <a:effectLst/>
              </a:rPr>
              <a:t>borte</a:t>
            </a:r>
            <a:r>
              <a:rPr lang="sv-SE" sz="2800" dirty="0">
                <a:effectLst/>
              </a:rPr>
              <a:t> </a:t>
            </a:r>
            <a:r>
              <a:rPr lang="sv-SE" sz="2800" dirty="0" err="1">
                <a:effectLst/>
              </a:rPr>
              <a:t>fra</a:t>
            </a:r>
            <a:r>
              <a:rPr lang="sv-SE" sz="2800" dirty="0">
                <a:effectLst/>
              </a:rPr>
              <a:t> slikt, blir et kar </a:t>
            </a:r>
            <a:r>
              <a:rPr lang="sv-SE" sz="2800" dirty="0" err="1">
                <a:effectLst/>
              </a:rPr>
              <a:t>til</a:t>
            </a:r>
            <a:r>
              <a:rPr lang="sv-SE" sz="2800" dirty="0">
                <a:effectLst/>
              </a:rPr>
              <a:t> fint bruk, </a:t>
            </a:r>
            <a:r>
              <a:rPr lang="sv-SE" sz="2800" dirty="0" err="1">
                <a:effectLst/>
              </a:rPr>
              <a:t>innviet</a:t>
            </a:r>
            <a:r>
              <a:rPr lang="sv-SE" sz="2800" dirty="0">
                <a:effectLst/>
              </a:rPr>
              <a:t> </a:t>
            </a:r>
            <a:r>
              <a:rPr lang="sv-SE" sz="2800" dirty="0" err="1">
                <a:effectLst/>
              </a:rPr>
              <a:t>og</a:t>
            </a:r>
            <a:r>
              <a:rPr lang="sv-SE" sz="2800" dirty="0">
                <a:effectLst/>
              </a:rPr>
              <a:t> nyttig for husets herre, gjort i </a:t>
            </a:r>
            <a:r>
              <a:rPr lang="sv-SE" sz="2800" dirty="0" err="1">
                <a:effectLst/>
              </a:rPr>
              <a:t>stand</a:t>
            </a:r>
            <a:r>
              <a:rPr lang="sv-SE" sz="2800" dirty="0">
                <a:effectLst/>
              </a:rPr>
              <a:t> </a:t>
            </a:r>
            <a:r>
              <a:rPr lang="sv-SE" sz="2800" dirty="0" err="1">
                <a:effectLst/>
              </a:rPr>
              <a:t>til</a:t>
            </a:r>
            <a:r>
              <a:rPr lang="sv-SE" sz="2800" dirty="0">
                <a:effectLst/>
              </a:rPr>
              <a:t> all god </a:t>
            </a:r>
            <a:r>
              <a:rPr lang="sv-SE" sz="2800" dirty="0" err="1">
                <a:effectLst/>
              </a:rPr>
              <a:t>gjerning</a:t>
            </a:r>
            <a:r>
              <a:rPr lang="sv-SE" sz="2800" dirty="0">
                <a:effectLst/>
              </a:rPr>
              <a:t>. Legg </a:t>
            </a:r>
            <a:r>
              <a:rPr lang="sv-SE" sz="2800" dirty="0" err="1">
                <a:effectLst/>
              </a:rPr>
              <a:t>ungdommens</a:t>
            </a:r>
            <a:r>
              <a:rPr lang="sv-SE" sz="2800" dirty="0">
                <a:effectLst/>
              </a:rPr>
              <a:t> </a:t>
            </a:r>
            <a:r>
              <a:rPr lang="sv-SE" sz="2800" dirty="0" err="1">
                <a:effectLst/>
              </a:rPr>
              <a:t>begjær</a:t>
            </a:r>
            <a:r>
              <a:rPr lang="sv-SE" sz="2800" dirty="0">
                <a:effectLst/>
              </a:rPr>
              <a:t> bak deg </a:t>
            </a:r>
            <a:r>
              <a:rPr lang="sv-SE" sz="2800" dirty="0" err="1">
                <a:effectLst/>
              </a:rPr>
              <a:t>og</a:t>
            </a:r>
            <a:r>
              <a:rPr lang="sv-SE" sz="2800" dirty="0">
                <a:effectLst/>
              </a:rPr>
              <a:t> jag etter </a:t>
            </a:r>
            <a:r>
              <a:rPr lang="sv-SE" sz="2800" dirty="0" err="1">
                <a:effectLst/>
              </a:rPr>
              <a:t>rettferd</a:t>
            </a:r>
            <a:r>
              <a:rPr lang="sv-SE" sz="2800" dirty="0">
                <a:effectLst/>
              </a:rPr>
              <a:t>, </a:t>
            </a:r>
            <a:r>
              <a:rPr lang="sv-SE" sz="2800" dirty="0" err="1">
                <a:effectLst/>
              </a:rPr>
              <a:t>troskap</a:t>
            </a:r>
            <a:r>
              <a:rPr lang="sv-SE" sz="2800" dirty="0">
                <a:effectLst/>
              </a:rPr>
              <a:t>, </a:t>
            </a:r>
            <a:r>
              <a:rPr lang="sv-SE" sz="2800" dirty="0" err="1">
                <a:effectLst/>
              </a:rPr>
              <a:t>kjærlighet</a:t>
            </a:r>
            <a:r>
              <a:rPr lang="sv-SE" sz="2800" dirty="0">
                <a:effectLst/>
              </a:rPr>
              <a:t> </a:t>
            </a:r>
            <a:r>
              <a:rPr lang="sv-SE" sz="2800" dirty="0" err="1">
                <a:effectLst/>
              </a:rPr>
              <a:t>og</a:t>
            </a:r>
            <a:r>
              <a:rPr lang="sv-SE" sz="2800" dirty="0">
                <a:effectLst/>
              </a:rPr>
              <a:t> fred, </a:t>
            </a:r>
            <a:r>
              <a:rPr lang="sv-SE" sz="2800" dirty="0" err="1">
                <a:effectLst/>
              </a:rPr>
              <a:t>sammen</a:t>
            </a:r>
            <a:r>
              <a:rPr lang="sv-SE" sz="2800" dirty="0">
                <a:effectLst/>
              </a:rPr>
              <a:t> med andre som </a:t>
            </a:r>
            <a:r>
              <a:rPr lang="sv-SE" sz="2800" dirty="0" err="1">
                <a:effectLst/>
              </a:rPr>
              <a:t>kaller</a:t>
            </a:r>
            <a:r>
              <a:rPr lang="sv-SE" sz="2800" dirty="0">
                <a:effectLst/>
              </a:rPr>
              <a:t> på Herren av et rent </a:t>
            </a:r>
            <a:r>
              <a:rPr lang="sv-SE" sz="2800" dirty="0" err="1">
                <a:effectLst/>
              </a:rPr>
              <a:t>hjerte</a:t>
            </a:r>
            <a:r>
              <a:rPr lang="sv-SE" sz="2800" dirty="0">
                <a:effectLst/>
              </a:rPr>
              <a:t>. (2 Tim 2,19–22</a:t>
            </a:r>
            <a:r>
              <a:rPr lang="sv-SE" sz="2800" dirty="0" smtClean="0">
                <a:effectLst/>
              </a:rPr>
              <a:t>)</a:t>
            </a:r>
            <a:br>
              <a:rPr lang="sv-SE" sz="2800" dirty="0" smtClean="0">
                <a:effectLst/>
              </a:rPr>
            </a:br>
            <a:endParaRPr lang="sv-SE" sz="2800" dirty="0">
              <a:effectLst/>
            </a:endParaRPr>
          </a:p>
        </p:txBody>
      </p:sp>
    </p:spTree>
    <p:extLst>
      <p:ext uri="{BB962C8B-B14F-4D97-AF65-F5344CB8AC3E}">
        <p14:creationId xmlns:p14="http://schemas.microsoft.com/office/powerpoint/2010/main" val="20616859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err="1">
                <a:effectLst/>
              </a:rPr>
              <a:t>Jeg</a:t>
            </a:r>
            <a:r>
              <a:rPr lang="sv-SE" sz="3600" dirty="0">
                <a:effectLst/>
              </a:rPr>
              <a:t> </a:t>
            </a:r>
            <a:r>
              <a:rPr lang="sv-SE" sz="3600" dirty="0" err="1">
                <a:effectLst/>
              </a:rPr>
              <a:t>døper</a:t>
            </a:r>
            <a:r>
              <a:rPr lang="sv-SE" sz="3600" dirty="0">
                <a:effectLst/>
              </a:rPr>
              <a:t> </a:t>
            </a:r>
            <a:r>
              <a:rPr lang="sv-SE" sz="3600" dirty="0" err="1">
                <a:effectLst/>
              </a:rPr>
              <a:t>dere</a:t>
            </a:r>
            <a:r>
              <a:rPr lang="sv-SE" sz="3600" dirty="0">
                <a:effectLst/>
              </a:rPr>
              <a:t> med vann </a:t>
            </a:r>
            <a:r>
              <a:rPr lang="sv-SE" sz="3600" dirty="0" err="1">
                <a:effectLst/>
              </a:rPr>
              <a:t>til</a:t>
            </a:r>
            <a:r>
              <a:rPr lang="sv-SE" sz="3600" dirty="0">
                <a:effectLst/>
              </a:rPr>
              <a:t> </a:t>
            </a:r>
            <a:r>
              <a:rPr lang="sv-SE" sz="3600" dirty="0" err="1">
                <a:effectLst/>
              </a:rPr>
              <a:t>omvendelse</a:t>
            </a:r>
            <a:r>
              <a:rPr lang="sv-SE" sz="3600" dirty="0">
                <a:effectLst/>
              </a:rPr>
              <a:t>. Men han som kommer etter </a:t>
            </a:r>
            <a:r>
              <a:rPr lang="sv-SE" sz="3600" dirty="0" err="1">
                <a:effectLst/>
              </a:rPr>
              <a:t>meg</a:t>
            </a:r>
            <a:r>
              <a:rPr lang="sv-SE" sz="3600" dirty="0">
                <a:effectLst/>
              </a:rPr>
              <a:t>, er </a:t>
            </a:r>
            <a:r>
              <a:rPr lang="sv-SE" sz="3600" dirty="0" err="1">
                <a:effectLst/>
              </a:rPr>
              <a:t>sterkere</a:t>
            </a:r>
            <a:r>
              <a:rPr lang="sv-SE" sz="3600" dirty="0">
                <a:effectLst/>
              </a:rPr>
              <a:t> </a:t>
            </a:r>
            <a:r>
              <a:rPr lang="sv-SE" sz="3600" dirty="0" err="1">
                <a:effectLst/>
              </a:rPr>
              <a:t>enn</a:t>
            </a:r>
            <a:r>
              <a:rPr lang="sv-SE" sz="3600" dirty="0">
                <a:effectLst/>
              </a:rPr>
              <a:t> </a:t>
            </a:r>
            <a:r>
              <a:rPr lang="sv-SE" sz="3600" dirty="0" err="1">
                <a:effectLst/>
              </a:rPr>
              <a:t>jeg</a:t>
            </a:r>
            <a:r>
              <a:rPr lang="sv-SE" sz="3600" dirty="0">
                <a:effectLst/>
              </a:rPr>
              <a:t>, </a:t>
            </a:r>
            <a:r>
              <a:rPr lang="sv-SE" sz="3600" dirty="0" err="1">
                <a:effectLst/>
              </a:rPr>
              <a:t>og</a:t>
            </a:r>
            <a:r>
              <a:rPr lang="sv-SE" sz="3600" dirty="0">
                <a:effectLst/>
              </a:rPr>
              <a:t> </a:t>
            </a:r>
            <a:r>
              <a:rPr lang="sv-SE" sz="3600" dirty="0" err="1">
                <a:effectLst/>
              </a:rPr>
              <a:t>jeg</a:t>
            </a:r>
            <a:r>
              <a:rPr lang="sv-SE" sz="3600" dirty="0">
                <a:effectLst/>
              </a:rPr>
              <a:t> er </a:t>
            </a:r>
            <a:r>
              <a:rPr lang="sv-SE" sz="3600" dirty="0" err="1">
                <a:effectLst/>
              </a:rPr>
              <a:t>ikke</a:t>
            </a:r>
            <a:r>
              <a:rPr lang="sv-SE" sz="3600" dirty="0">
                <a:effectLst/>
              </a:rPr>
              <a:t> </a:t>
            </a:r>
            <a:r>
              <a:rPr lang="sv-SE" sz="3600" dirty="0" err="1">
                <a:effectLst/>
              </a:rPr>
              <a:t>verdig</a:t>
            </a:r>
            <a:r>
              <a:rPr lang="sv-SE" sz="3600" dirty="0">
                <a:effectLst/>
              </a:rPr>
              <a:t> </a:t>
            </a:r>
            <a:r>
              <a:rPr lang="sv-SE" sz="3600" dirty="0" err="1">
                <a:effectLst/>
              </a:rPr>
              <a:t>til</a:t>
            </a:r>
            <a:r>
              <a:rPr lang="sv-SE" sz="3600" dirty="0">
                <a:effectLst/>
              </a:rPr>
              <a:t> å ta av </a:t>
            </a:r>
            <a:r>
              <a:rPr lang="sv-SE" sz="3600" dirty="0" err="1">
                <a:effectLst/>
              </a:rPr>
              <a:t>ham</a:t>
            </a:r>
            <a:r>
              <a:rPr lang="sv-SE" sz="3600" dirty="0">
                <a:effectLst/>
              </a:rPr>
              <a:t> </a:t>
            </a:r>
            <a:r>
              <a:rPr lang="sv-SE" sz="3600" dirty="0" err="1">
                <a:effectLst/>
              </a:rPr>
              <a:t>sandalene</a:t>
            </a:r>
            <a:r>
              <a:rPr lang="sv-SE" sz="3600" dirty="0">
                <a:effectLst/>
              </a:rPr>
              <a:t>. Han skal </a:t>
            </a:r>
            <a:r>
              <a:rPr lang="sv-SE" sz="3600" dirty="0" err="1">
                <a:effectLst/>
              </a:rPr>
              <a:t>døpe</a:t>
            </a:r>
            <a:r>
              <a:rPr lang="sv-SE" sz="3600" dirty="0">
                <a:effectLst/>
              </a:rPr>
              <a:t> </a:t>
            </a:r>
            <a:r>
              <a:rPr lang="sv-SE" sz="3600" dirty="0" err="1">
                <a:effectLst/>
              </a:rPr>
              <a:t>dere</a:t>
            </a:r>
            <a:r>
              <a:rPr lang="sv-SE" sz="3600" dirty="0">
                <a:effectLst/>
              </a:rPr>
              <a:t> med Den </a:t>
            </a:r>
            <a:r>
              <a:rPr lang="sv-SE" sz="3600" dirty="0" err="1">
                <a:effectLst/>
              </a:rPr>
              <a:t>hellige</a:t>
            </a:r>
            <a:r>
              <a:rPr lang="sv-SE" sz="3600" dirty="0">
                <a:effectLst/>
              </a:rPr>
              <a:t> </a:t>
            </a:r>
            <a:r>
              <a:rPr lang="sv-SE" sz="3600" dirty="0" err="1">
                <a:effectLst/>
              </a:rPr>
              <a:t>ånd</a:t>
            </a:r>
            <a:r>
              <a:rPr lang="sv-SE" sz="3600" dirty="0">
                <a:effectLst/>
              </a:rPr>
              <a:t> </a:t>
            </a:r>
            <a:r>
              <a:rPr lang="sv-SE" sz="3600" dirty="0" err="1">
                <a:effectLst/>
              </a:rPr>
              <a:t>og</a:t>
            </a:r>
            <a:r>
              <a:rPr lang="sv-SE" sz="3600" dirty="0">
                <a:effectLst/>
              </a:rPr>
              <a:t> </a:t>
            </a:r>
            <a:r>
              <a:rPr lang="sv-SE" sz="3600" dirty="0" err="1">
                <a:effectLst/>
              </a:rPr>
              <a:t>ild</a:t>
            </a:r>
            <a:r>
              <a:rPr lang="sv-SE" sz="3600" dirty="0">
                <a:effectLst/>
              </a:rPr>
              <a:t>. (Matt 3,11)</a:t>
            </a:r>
            <a:br>
              <a:rPr lang="sv-SE" sz="3600" dirty="0">
                <a:effectLst/>
              </a:rPr>
            </a:br>
            <a:r>
              <a:rPr lang="sv-SE" sz="3600" dirty="0" smtClean="0">
                <a:effectLst/>
              </a:rPr>
              <a:t/>
            </a:r>
            <a:br>
              <a:rPr lang="sv-SE" sz="3600" dirty="0" smtClean="0">
                <a:effectLst/>
              </a:rPr>
            </a:br>
            <a:endParaRPr lang="sv-SE" sz="3600" dirty="0">
              <a:effectLst/>
            </a:endParaRPr>
          </a:p>
        </p:txBody>
      </p:sp>
    </p:spTree>
    <p:extLst>
      <p:ext uri="{BB962C8B-B14F-4D97-AF65-F5344CB8AC3E}">
        <p14:creationId xmlns:p14="http://schemas.microsoft.com/office/powerpoint/2010/main" val="206168599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är">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Elementär.thmx</Template>
  <TotalTime>481</TotalTime>
  <Words>794</Words>
  <Application>Microsoft Macintosh PowerPoint</Application>
  <PresentationFormat>Bildspel på skärmen (4:3)</PresentationFormat>
  <Paragraphs>12</Paragraphs>
  <Slides>12</Slides>
  <Notes>0</Notes>
  <HiddenSlides>0</HiddenSlides>
  <MMClips>0</MMClips>
  <ScaleCrop>false</ScaleCrop>
  <HeadingPairs>
    <vt:vector size="4" baseType="variant">
      <vt:variant>
        <vt:lpstr>Tema</vt:lpstr>
      </vt:variant>
      <vt:variant>
        <vt:i4>1</vt:i4>
      </vt:variant>
      <vt:variant>
        <vt:lpstr>Bildrubriker</vt:lpstr>
      </vt:variant>
      <vt:variant>
        <vt:i4>12</vt:i4>
      </vt:variant>
    </vt:vector>
  </HeadingPairs>
  <TitlesOfParts>
    <vt:vector size="13" baseType="lpstr">
      <vt:lpstr>Elementär</vt:lpstr>
      <vt:lpstr>Møte med Den hellige    Olof Edsinger </vt:lpstr>
      <vt:lpstr>Samme natt sto han opp, tok de to konene sine, de to slavekvinnene og de elleve sønnene og gikk over vadestedet ved Jabbok. Han satte dem over elven og brakte over alt han eide. Jakob var alene tilbake. Og en mann kjempet med ham helt til det grydde av dag. Da mannen så at han ikke kunne vinne over ham, ga han Jakob et slag over hofteskålen, så hoften gikk ut av ledd mens de kjempet. Og han sa: «Slipp meg, for morgenen gryr!» Men Jakob svarte: «Jeg slipper deg ikke uten at du velsigner meg.» </vt:lpstr>
      <vt:lpstr>«Hva heter du?» spurte mannen. «Jakob», svarte han. Da sa mannen: «Du skal ikke lenger hete Jakob. Israel skal være navnet ditt, for du har kjempet med Gud og mennesker og vunnet.» Da ba Jakob: «Si meg navnet ditt!» Han svarte: «Hvorfor spør du om navnet mitt?» Og han velsignet ham der. Jakob kalte stedet Peniel. «For jeg har sett Gud ansikt til ansikt og enda berget livet.» Solen gikk opp over ham da han kom forbi Penuel, og han haltet på grunn av hoften.  (1 Mos 32,22–31)</vt:lpstr>
      <vt:lpstr>Moses gjette småfeet til svigerfaren Jetro, presten i Midjan. En gang han drev feet over til den andre siden av ørkenen, kom han til Guds fjell, Horeb. Da viste Herrens engel seg for ham i en flammende ild som slo opp fra en tornebusk. Han så, og se! – busken sto i flammer, men den ble ikke fortært av ilden. Og Moses sa: «Jeg vil gå bort og se dette mektige synet. Hvorfor brenner ikke tornebusken opp?» </vt:lpstr>
      <vt:lpstr>Men da Herren så at han kom bort for å se, ropte Gud til ham fra tornebusken: «Moses, Moses!» Han svarte: «Her er jeg.» Og Gud sa: «Kom ikke nærmere! Ta skoene av føttene! For stedet du står på, er hellig grunn.» Så sa han: «Jeg er din fars Gud, Abrahams Gud, Isaks Gud og Jakobs Gud.» Da skjulte Moses ansiktet, for han var redd for å se Gud.  (2 Mos 3,1–6)</vt:lpstr>
      <vt:lpstr>Men dere er en utvalgt slekt, et kongelig presteskap, et hellig folk, et folk som Gud har vunnet for at dere skal forkynne hans storverk, han som kalte dere fra mørket og inn i sitt underfulle lys. (1 Pet 2,9)   Han som kalte dere, er hellig. Slik skal også dere være hellige i all deres ferd. For det står skrevet: Dere skal være hellige, for jeg er hellig. (1 Pet 1,15–16) </vt:lpstr>
      <vt:lpstr>Vet dere ikke at kroppen deres er et tempel for Den hellige ånd som bor i dere, og som er fra Gud? Dere tilhører ikke lenger dere selv. Dere er kjøpt, og prisen betalt. Bruk da kroppen til Guds ære! (1 Kor 6,19–20)  </vt:lpstr>
      <vt:lpstr>Han skal ikke drikke vin og sterk drikk, og helt fra mors liv skal han være fylt av Den hellige ånd. Han skal få mange i Israel til å vende om til Herren, deres Gud. Han skal gå i forveien for Herren med samme ånd og kraft som Elia, for å vende fedrenes hjerter til barna og gi ulydige det sinn som rettferdige har, for å gjøre i stand for Herren et vel forberedt folk.» (Luk 1,15–17)</vt:lpstr>
      <vt:lpstr>«Gjør dere rene og hellige! For i morgen vil Herren gjøre under blant dere.»  (Jos 3,5)    </vt:lpstr>
      <vt:lpstr>Jeg lot noen av sønnene deres stå fram som profeter og noen unge menn som nasireere. Er det ikke slik, israelitter? sier Herren. Men dere skjenket nasireerne vin og befalte profetene:  Tal ikke profetord! (Amos 2,11–12)   </vt:lpstr>
      <vt:lpstr>Men Guds grunnvoll står fast, og den har et segl med denne innskriften: «Herren kjenner sine», og: «Hver den som bekjenner Herrens navn, må vende seg bort fra urett». I et stort hus er det ikke bare kar av gull og sølv, men også av tre og leire, de første til fint bruk og de andre til simplere bruk. Den som renser seg og holder seg borte fra slikt, blir et kar til fint bruk, innviet og nyttig for husets herre, gjort i stand til all god gjerning. Legg ungdommens begjær bak deg og jag etter rettferd, troskap, kjærlighet og fred, sammen med andre som kaller på Herren av et rent hjerte. (2 Tim 2,19–22) </vt:lpstr>
      <vt:lpstr>Jeg døper dere med vann til omvendelse. Men han som kommer etter meg, er sterkere enn jeg, og jeg er ikke verdig til å ta av ham sandalene. Han skal døpe dere med Den hellige ånd og ild. (Matt 3,11)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Nutidsmänniskan 1: Postmodern  Nutidsmänniskan 2: Konsument  Nutidsmänniskan 3: Snickrar helst ihop sin egen gud  </dc:title>
  <dc:creator>Olof Edsinger</dc:creator>
  <cp:lastModifiedBy>Olof Edsinger</cp:lastModifiedBy>
  <cp:revision>20</cp:revision>
  <dcterms:created xsi:type="dcterms:W3CDTF">2014-11-10T10:08:50Z</dcterms:created>
  <dcterms:modified xsi:type="dcterms:W3CDTF">2019-09-01T13:57:34Z</dcterms:modified>
</cp:coreProperties>
</file>